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03" r:id="rId1"/>
    <p:sldMasterId id="2147483704" r:id="rId2"/>
    <p:sldMasterId id="2147483705" r:id="rId3"/>
    <p:sldMasterId id="2147483706" r:id="rId4"/>
    <p:sldMasterId id="2147483707" r:id="rId5"/>
  </p:sldMasterIdLst>
  <p:notesMasterIdLst>
    <p:notesMasterId r:id="rId36"/>
  </p:notes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31" d="100"/>
          <a:sy n="131" d="100"/>
        </p:scale>
        <p:origin x="-120" y="-128"/>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notesMaster" Target="notesMasters/notesMaster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856722600"/>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6" name="Shape 30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Shape 3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0" name="Shape 3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Shape 36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6" name="Shape 3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2" name="Shape 3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8" name="Shape 3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4" name="Shape 3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Shape 3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0" name="Shape 3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Shape 3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96" name="Shape 39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SzPct val="25000"/>
              <a:buFont typeface="Calibri"/>
              <a:buNone/>
            </a:pPr>
            <a:r>
              <a:rPr lang="en" sz="1200" b="0" i="0" u="none" strike="noStrike" cap="none">
                <a:latin typeface="Calibri"/>
                <a:ea typeface="Calibri"/>
                <a:cs typeface="Calibri"/>
                <a:sym typeface="Calibri"/>
              </a:rPr>
              <a:t>Emma Herzog</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"13th Amendment to the U.S. Constitution: Abolition of Slavery." </a:t>
            </a:r>
            <a:r>
              <a:rPr lang="en" sz="1200" b="0" i="1" u="none" strike="noStrike" cap="none">
                <a:solidFill>
                  <a:schemeClr val="dk1"/>
                </a:solidFill>
                <a:highlight>
                  <a:srgbClr val="FFFFFF"/>
                </a:highlight>
                <a:latin typeface="Calibri"/>
                <a:ea typeface="Calibri"/>
                <a:cs typeface="Calibri"/>
                <a:sym typeface="Calibri"/>
              </a:rPr>
              <a:t>U.S. National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a:t>
            </a:r>
            <a:r>
              <a:rPr lang="en" sz="1200" b="0" i="1" u="none" strike="noStrike" cap="none">
                <a:solidFill>
                  <a:schemeClr val="dk1"/>
                </a:solidFill>
                <a:highlight>
                  <a:srgbClr val="FFFFFF"/>
                </a:highlight>
                <a:latin typeface="Calibri"/>
                <a:ea typeface="Calibri"/>
                <a:cs typeface="Calibri"/>
                <a:sym typeface="Calibri"/>
              </a:rPr>
              <a:t>Archives</a:t>
            </a:r>
            <a:r>
              <a:rPr lang="en" sz="1200" b="0" i="0" u="none" strike="noStrike" cap="none">
                <a:solidFill>
                  <a:schemeClr val="dk1"/>
                </a:solidFill>
                <a:highlight>
                  <a:srgbClr val="FFFFFF"/>
                </a:highlight>
                <a:latin typeface="Calibri"/>
                <a:ea typeface="Calibri"/>
                <a:cs typeface="Calibri"/>
                <a:sym typeface="Calibri"/>
              </a:rPr>
              <a:t>. U.S. Government, n.d. Web. 6 Dec. 2015.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&lt;https://www.archives.gov/historical-docs/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document.html?doc=9&amp;title.raw=13th%20Amendment%20to%20the%20U.S.%20Constitution%3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A%20Abolition%20of%20Slavery&gt;. This site displays archives of documents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of U.S. History. In this example, it shows the 13th Amendment document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itself, and gives a brief example of the history. </a:t>
            </a:r>
          </a:p>
          <a:p>
            <a:pPr marL="0" marR="0" lvl="0" indent="0" algn="l" rtl="0">
              <a:spcBef>
                <a:spcPts val="0"/>
              </a:spcBef>
              <a:spcAft>
                <a:spcPts val="0"/>
              </a:spcAft>
              <a:buFont typeface="Arial"/>
              <a:buNone/>
            </a:pPr>
            <a:endParaRPr sz="1200" b="0" i="0" u="none" strike="noStrike" cap="none">
              <a:solidFill>
                <a:schemeClr val="dk1"/>
              </a:solidFill>
              <a:highlight>
                <a:srgbClr val="FFFFFF"/>
              </a:highlight>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"Congress passes 13th amendment." </a:t>
            </a:r>
            <a:r>
              <a:rPr lang="en" sz="1200" b="0" i="1" u="none" strike="noStrike" cap="none">
                <a:solidFill>
                  <a:schemeClr val="dk1"/>
                </a:solidFill>
                <a:highlight>
                  <a:srgbClr val="FFFFFF"/>
                </a:highlight>
                <a:latin typeface="Calibri"/>
                <a:ea typeface="Calibri"/>
                <a:cs typeface="Calibri"/>
                <a:sym typeface="Calibri"/>
              </a:rPr>
              <a:t>NewseumEd</a:t>
            </a:r>
            <a:r>
              <a:rPr lang="en" sz="1200" b="0" i="0" u="none" strike="noStrike" cap="none">
                <a:solidFill>
                  <a:schemeClr val="dk1"/>
                </a:solidFill>
                <a:highlight>
                  <a:srgbClr val="FFFFFF"/>
                </a:highlight>
                <a:latin typeface="Calibri"/>
                <a:ea typeface="Calibri"/>
                <a:cs typeface="Calibri"/>
                <a:sym typeface="Calibri"/>
              </a:rPr>
              <a:t>. N.p., n.d. Web. 6 Dec. 2015.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&lt;https://newseumed.org/idea/congress-passes-13th-amendment/&gt;. This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website brings an article about the event of when Congress formally passed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the Thirteenth Amendment. It was not yet ratified, but it was approved by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both the Senate and House (as well as President Lincoln), and would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eventually be ratified by the states. </a:t>
            </a:r>
          </a:p>
          <a:p>
            <a:pPr marL="0" marR="0" lvl="0" indent="0" algn="l" rtl="0">
              <a:spcBef>
                <a:spcPts val="0"/>
              </a:spcBef>
              <a:spcAft>
                <a:spcPts val="0"/>
              </a:spcAft>
              <a:buClr>
                <a:schemeClr val="dk1"/>
              </a:buClr>
              <a:buFont typeface="Arial"/>
              <a:buNone/>
            </a:pPr>
            <a:endParaRPr sz="1200" b="0" i="0" u="none" strike="noStrike" cap="none">
              <a:solidFill>
                <a:schemeClr val="dk1"/>
              </a:solidFill>
              <a:highlight>
                <a:srgbClr val="FFFFFF"/>
              </a:highlight>
              <a:latin typeface="Calibri"/>
              <a:ea typeface="Calibri"/>
              <a:cs typeface="Calibri"/>
              <a:sym typeface="Calibri"/>
            </a:endParaRPr>
          </a:p>
          <a:p>
            <a:pPr marL="0" marR="0" lvl="0" indent="0" algn="l" rtl="0">
              <a:spcBef>
                <a:spcPts val="0"/>
              </a:spcBef>
              <a:buFont typeface="Arial"/>
              <a:buNone/>
            </a:pPr>
            <a:endParaRPr sz="1100" b="0" i="0" u="none" strike="noStrike" cap="non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Shape 403"/>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04" name="Shape 404"/>
          <p:cNvSpPr txBox="1">
            <a:spLocks noGrp="1"/>
          </p:cNvSpPr>
          <p:nvPr>
            <p:ph type="body" idx="1"/>
          </p:nvPr>
        </p:nvSpPr>
        <p:spPr>
          <a:xfrm>
            <a:off x="686421" y="4400237"/>
            <a:ext cx="5485157" cy="3600762"/>
          </a:xfrm>
          <a:prstGeom prst="rect">
            <a:avLst/>
          </a:prstGeom>
          <a:noFill/>
          <a:ln>
            <a:noFill/>
          </a:ln>
        </p:spPr>
        <p:txBody>
          <a:bodyPr lIns="89600" tIns="44800" rIns="89600" bIns="448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Sheppard, William L. </a:t>
            </a:r>
            <a:r>
              <a:rPr lang="en" sz="1200" b="0" i="1" u="none" strike="noStrike" cap="none">
                <a:solidFill>
                  <a:schemeClr val="dk1"/>
                </a:solidFill>
                <a:latin typeface="Calibri"/>
                <a:ea typeface="Calibri"/>
                <a:cs typeface="Calibri"/>
                <a:sym typeface="Calibri"/>
              </a:rPr>
              <a:t>Virginia. - Characteristic Scenes at the South - </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t>
            </a:r>
            <a:r>
              <a:rPr lang="en" sz="1200" b="0" i="1" u="none" strike="noStrike" cap="none">
                <a:solidFill>
                  <a:schemeClr val="dk1"/>
                </a:solidFill>
                <a:latin typeface="Calibri"/>
                <a:ea typeface="Calibri"/>
                <a:cs typeface="Calibri"/>
                <a:sym typeface="Calibri"/>
              </a:rPr>
              <a:t>African-American Voting in Richmond.</a:t>
            </a:r>
            <a:r>
              <a:rPr lang="en" sz="1200" b="0" i="0" u="none" strike="noStrike" cap="none">
                <a:solidFill>
                  <a:schemeClr val="dk1"/>
                </a:solidFill>
                <a:latin typeface="Calibri"/>
                <a:ea typeface="Calibri"/>
                <a:cs typeface="Calibri"/>
                <a:sym typeface="Calibri"/>
              </a:rPr>
              <a:t> 18 Nov. 1871. Digital Schomburg of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19th Century African Americans. New York City. </a:t>
            </a:r>
            <a:r>
              <a:rPr lang="en" sz="1200" b="0" i="1" u="none" strike="noStrike" cap="none">
                <a:solidFill>
                  <a:schemeClr val="dk1"/>
                </a:solidFill>
                <a:latin typeface="Calibri"/>
                <a:ea typeface="Calibri"/>
                <a:cs typeface="Calibri"/>
                <a:sym typeface="Calibri"/>
              </a:rPr>
              <a:t>The New York Public Library </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t>
            </a:r>
            <a:r>
              <a:rPr lang="en" sz="1200" b="0" i="1" u="none" strike="noStrike" cap="none">
                <a:solidFill>
                  <a:schemeClr val="dk1"/>
                </a:solidFill>
                <a:latin typeface="Calibri"/>
                <a:ea typeface="Calibri"/>
                <a:cs typeface="Calibri"/>
                <a:sym typeface="Calibri"/>
              </a:rPr>
              <a:t>Digital Library Collections</a:t>
            </a:r>
            <a:r>
              <a:rPr lang="en" sz="1200" b="0" i="0" u="none" strike="noStrike" cap="none">
                <a:solidFill>
                  <a:schemeClr val="dk1"/>
                </a:solidFill>
                <a:latin typeface="Calibri"/>
                <a:ea typeface="Calibri"/>
                <a:cs typeface="Calibri"/>
                <a:sym typeface="Calibri"/>
              </a:rPr>
              <a:t>. Web. 1 Dec. 2015. &lt;http://digital.nypl.org/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schomburg/images_aa19/aa19c_info.cfm?&gt;. This image shows African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Americans voting meaning that they're citizens. The reason that they can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vote was because of the 14th Amendment. The Amendment stated that anyone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born or live in the United States are citizens and they are count as a full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person, allowing African Americans to vote.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Phong Tran</a:t>
            </a:r>
          </a:p>
        </p:txBody>
      </p:sp>
      <p:sp>
        <p:nvSpPr>
          <p:cNvPr id="405" name="Shape 405"/>
          <p:cNvSpPr txBox="1">
            <a:spLocks noGrp="1"/>
          </p:cNvSpPr>
          <p:nvPr>
            <p:ph type="sldNum" idx="12"/>
          </p:nvPr>
        </p:nvSpPr>
        <p:spPr>
          <a:xfrm>
            <a:off x="3884026" y="8684926"/>
            <a:ext cx="2972421" cy="459073"/>
          </a:xfrm>
          <a:prstGeom prst="rect">
            <a:avLst/>
          </a:prstGeom>
          <a:noFill/>
          <a:ln>
            <a:noFill/>
          </a:ln>
        </p:spPr>
        <p:txBody>
          <a:bodyPr lIns="89600" tIns="44800" rIns="89600" bIns="448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17</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Shape 412"/>
          <p:cNvSpPr txBox="1">
            <a:spLocks noGrp="1"/>
          </p:cNvSpPr>
          <p:nvPr>
            <p:ph type="body" idx="1"/>
          </p:nvPr>
        </p:nvSpPr>
        <p:spPr>
          <a:xfrm>
            <a:off x="685785" y="4343385"/>
            <a:ext cx="5486380" cy="4114795"/>
          </a:xfrm>
          <a:prstGeom prst="rect">
            <a:avLst/>
          </a:prstGeom>
          <a:noFill/>
          <a:ln>
            <a:noFill/>
          </a:ln>
        </p:spPr>
        <p:txBody>
          <a:bodyPr lIns="89600" tIns="89600" rIns="89600" bIns="89600" anchor="ctr" anchorCtr="0">
            <a:noAutofit/>
          </a:bodyPr>
          <a:lstStyle/>
          <a:p>
            <a:pPr lvl="0">
              <a:spcBef>
                <a:spcPts val="0"/>
              </a:spcBef>
              <a:buNone/>
            </a:pPr>
            <a:endParaRPr/>
          </a:p>
        </p:txBody>
      </p:sp>
      <p:sp>
        <p:nvSpPr>
          <p:cNvPr id="413" name="Shape 413"/>
          <p:cNvSpPr>
            <a:spLocks noGrp="1" noRot="1" noChangeAspect="1"/>
          </p:cNvSpPr>
          <p:nvPr>
            <p:ph type="sldImg" idx="2"/>
          </p:nvPr>
        </p:nvSpPr>
        <p:spPr>
          <a:xfrm>
            <a:off x="1143220" y="685795"/>
            <a:ext cx="457222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Shape 42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1" name="Shape 42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701951" y="1143000"/>
            <a:ext cx="5454000" cy="3085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27" name="Shape 427"/>
          <p:cNvSpPr txBox="1">
            <a:spLocks noGrp="1"/>
          </p:cNvSpPr>
          <p:nvPr>
            <p:ph type="body" idx="1"/>
          </p:nvPr>
        </p:nvSpPr>
        <p:spPr>
          <a:xfrm>
            <a:off x="685800" y="4400549"/>
            <a:ext cx="5486400" cy="3600599"/>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Valeria Estrada Corredor</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The KKK around a cross. </a:t>
            </a:r>
            <a:r>
              <a:rPr lang="en" sz="1200" b="0" i="1" u="none" strike="noStrike" cap="none">
                <a:solidFill>
                  <a:schemeClr val="dk1"/>
                </a:solidFill>
                <a:latin typeface="Calibri"/>
                <a:ea typeface="Calibri"/>
                <a:cs typeface="Calibri"/>
                <a:sym typeface="Calibri"/>
              </a:rPr>
              <a:t>Chicago Tribune</a:t>
            </a:r>
            <a:r>
              <a:rPr lang="en" sz="1200" b="0" i="0" u="none" strike="noStrike" cap="none">
                <a:solidFill>
                  <a:schemeClr val="dk1"/>
                </a:solidFill>
                <a:latin typeface="Calibri"/>
                <a:ea typeface="Calibri"/>
                <a:cs typeface="Calibri"/>
                <a:sym typeface="Calibri"/>
              </a:rPr>
              <a:t>. Chicago Tribune, 23 Jan. 2015. Web. 7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Dec. 2015. &lt;http://www.chicagotribune.com/news/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ct-kkk-chicago-flashback-0125-20150123-story.html&gt;. This image shows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KKK around a burning cross. This makes me wonder why they are holding their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arms open in a sort of "invitation". I thought it was weird. It is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especially creepy and made me think of a terrorist group.</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428" name="Shape 428"/>
          <p:cNvSpPr txBox="1">
            <a:spLocks noGrp="1"/>
          </p:cNvSpPr>
          <p:nvPr>
            <p:ph type="sldNum" idx="12"/>
          </p:nvPr>
        </p:nvSpPr>
        <p:spPr>
          <a:xfrm>
            <a:off x="3884613" y="8685213"/>
            <a:ext cx="2971800" cy="458700"/>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20</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36" name="Shape 436"/>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 sz="1200" b="0" i="0" u="none" strike="noStrike" cap="none">
                <a:solidFill>
                  <a:schemeClr val="dk1"/>
                </a:solidFill>
                <a:latin typeface="Calibri"/>
                <a:ea typeface="Calibri"/>
                <a:cs typeface="Calibri"/>
                <a:sym typeface="Calibri"/>
              </a:rPr>
              <a:t>Blanke, Steven</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avent learning</a:t>
            </a:r>
            <a:r>
              <a:rPr lang="en" sz="1200" b="0" i="0" u="none" strike="noStrike" cap="none">
                <a:solidFill>
                  <a:schemeClr val="dk1"/>
                </a:solidFill>
                <a:latin typeface="Calibri"/>
                <a:ea typeface="Calibri"/>
                <a:cs typeface="Calibri"/>
                <a:sym typeface="Calibri"/>
              </a:rPr>
              <a:t>. N.p., n.d. Web. 7 Dec. 2015. &lt;http://aventalearning.com/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content168staging/2008AmHistB/unit08/html/section_2_page_10.html&gt;.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cartoon represents the transition from slavery to sharecropping.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picture makes it seem like sharecropping was much more oppressive than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slavery.</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437" name="Shape 437"/>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21</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Shape 44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46" name="Shape 44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SzPct val="25000"/>
              <a:buFont typeface="Helvetica Neue"/>
              <a:buNone/>
            </a:pPr>
            <a:r>
              <a:rPr lang="en" sz="1100" b="0" i="0" u="none" strike="noStrike" cap="none">
                <a:latin typeface="Helvetica Neue"/>
                <a:ea typeface="Helvetica Neue"/>
                <a:cs typeface="Helvetica Neue"/>
                <a:sym typeface="Helvetica Neue"/>
              </a:rPr>
              <a:t>Tue Do</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Sign of directions to different water fountains, white and colored. N.d.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     Photograph. An example of segregation, illustrating the weight of the Civil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     Rights Cases. It doesn't comment on how unequal the water fountains were, </a:t>
            </a:r>
          </a:p>
          <a:p>
            <a:pPr marL="0" marR="0" lvl="0" indent="0" algn="l" rtl="0">
              <a:spcBef>
                <a:spcPts val="0"/>
              </a:spcBef>
              <a:buClr>
                <a:schemeClr val="dk1"/>
              </a:buClr>
              <a:buSzPct val="25000"/>
              <a:buFont typeface="Helvetica Neue"/>
              <a:buNone/>
            </a:pPr>
            <a:r>
              <a:rPr lang="en" sz="1200" b="0" i="0" u="none" strike="noStrike" cap="none">
                <a:solidFill>
                  <a:schemeClr val="dk1"/>
                </a:solidFill>
                <a:latin typeface="Helvetica Neue"/>
                <a:ea typeface="Helvetica Neue"/>
                <a:cs typeface="Helvetica Neue"/>
                <a:sym typeface="Helvetica Neue"/>
              </a:rPr>
              <a:t>     though.</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Shape 452"/>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53" name="Shape 453"/>
          <p:cNvSpPr txBox="1">
            <a:spLocks noGrp="1"/>
          </p:cNvSpPr>
          <p:nvPr>
            <p:ph type="body" idx="1"/>
          </p:nvPr>
        </p:nvSpPr>
        <p:spPr>
          <a:xfrm>
            <a:off x="686421" y="4400237"/>
            <a:ext cx="5485157" cy="3600762"/>
          </a:xfrm>
          <a:prstGeom prst="rect">
            <a:avLst/>
          </a:prstGeom>
          <a:noFill/>
          <a:ln>
            <a:noFill/>
          </a:ln>
        </p:spPr>
        <p:txBody>
          <a:bodyPr lIns="89600" tIns="44800" rIns="89600" bIns="448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Mary Walker</a:t>
            </a: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Jim Crows to the Senate-a White Mississippians' Defense of White Supremacy</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US Slave Blogspot</a:t>
            </a:r>
            <a:r>
              <a:rPr lang="en" sz="1200" b="0" i="0" u="none" strike="noStrike" cap="none">
                <a:solidFill>
                  <a:schemeClr val="dk1"/>
                </a:solidFill>
                <a:latin typeface="Calibri"/>
                <a:ea typeface="Calibri"/>
                <a:cs typeface="Calibri"/>
                <a:sym typeface="Calibri"/>
              </a:rPr>
              <a:t>. Web. 4 Dec. 2015. &lt;http://usslave.blogspot.com/2012/04/jim-crows-to-	senate-white.html&gt;. This shows a group of African American voters casting their ballots in the south despite the consequences that may follow. </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The Two Platforms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Wikipedia</a:t>
            </a:r>
            <a:r>
              <a:rPr lang="en" sz="1200" b="0" i="0" u="none" strike="noStrike" cap="none">
                <a:solidFill>
                  <a:schemeClr val="dk1"/>
                </a:solidFill>
                <a:latin typeface="Calibri"/>
                <a:ea typeface="Calibri"/>
                <a:cs typeface="Calibri"/>
                <a:sym typeface="Calibri"/>
              </a:rPr>
              <a:t>. Web. 5 Dec. 2015. &lt;https://en.wikipedia.org/wiki/Disenfranchisement_after_the_Reconstruction_Era&gt;. This is an example of a campaign 	poster created for a white supremacist Democratic Party to criticize the Republicans' support of the 15th Amendment. You can obviously see how the artist purposely disfigured the Black man's face compared to the white man's face to help sway the public to the </a:t>
            </a:r>
            <a:r>
              <a:rPr lang="en" sz="1200">
                <a:solidFill>
                  <a:schemeClr val="dk1"/>
                </a:solidFill>
                <a:latin typeface="Calibri"/>
                <a:ea typeface="Calibri"/>
                <a:cs typeface="Calibri"/>
                <a:sym typeface="Calibri"/>
              </a:rPr>
              <a:t>D</a:t>
            </a:r>
            <a:r>
              <a:rPr lang="en" sz="1200" b="0" i="0" u="none" strike="noStrike" cap="none">
                <a:solidFill>
                  <a:schemeClr val="dk1"/>
                </a:solidFill>
                <a:latin typeface="Calibri"/>
                <a:ea typeface="Calibri"/>
                <a:cs typeface="Calibri"/>
                <a:sym typeface="Calibri"/>
              </a:rPr>
              <a:t>emocrats’ side. </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White Citizen League Barring Black Voters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Smithsonian National Museum of American History</a:t>
            </a:r>
            <a:r>
              <a:rPr lang="en" sz="1200" b="0" i="0" u="none" strike="noStrike" cap="none">
                <a:solidFill>
                  <a:schemeClr val="dk1"/>
                </a:solidFill>
                <a:latin typeface="Calibri"/>
                <a:ea typeface="Calibri"/>
                <a:cs typeface="Calibri"/>
                <a:sym typeface="Calibri"/>
              </a:rPr>
              <a:t>. Web. 9 Dec. 2015. &lt;http://americanhistory.si.edu/brown/history/1-	segregated/detail/no-black-vote.html#cartoon&gt;. This shows a white man not allowing Blacks to vote simply because of their race while allowing a group of white men to vote unhindered. </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454" name="Shape 454"/>
          <p:cNvSpPr txBox="1">
            <a:spLocks noGrp="1"/>
          </p:cNvSpPr>
          <p:nvPr>
            <p:ph type="sldNum" idx="12"/>
          </p:nvPr>
        </p:nvSpPr>
        <p:spPr>
          <a:xfrm>
            <a:off x="3884026" y="8684926"/>
            <a:ext cx="2972421" cy="459073"/>
          </a:xfrm>
          <a:prstGeom prst="rect">
            <a:avLst/>
          </a:prstGeom>
          <a:noFill/>
          <a:ln>
            <a:noFill/>
          </a:ln>
        </p:spPr>
        <p:txBody>
          <a:bodyPr lIns="89600" tIns="44800" rIns="89600" bIns="4480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23</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Shape 4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63" name="Shape 46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Shape 47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2" name="Shape 4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Shape 4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8" name="Shape 4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4" name="Shape 4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Shape 48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0" name="Shape 49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Shape 4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6" name="Shape 4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8" name="Shape 3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2" name="Shape 5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4" name="Shape 3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0" name="Shape 3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6" name="Shape 33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2" name="Shape 34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Shape 34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8" name="Shape 3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Shape 35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4" name="Shape 3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599" cy="20525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599"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599"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599"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58" name="Shape 58"/>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699"/>
          </a:xfrm>
          <a:prstGeom prst="rect">
            <a:avLst/>
          </a:prstGeom>
          <a:noFill/>
          <a:ln>
            <a:noFill/>
          </a:ln>
        </p:spPr>
        <p:txBody>
          <a:bodyPr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64" name="Shape 64"/>
          <p:cNvSpPr txBox="1">
            <a:spLocks noGrp="1"/>
          </p:cNvSpPr>
          <p:nvPr>
            <p:ph type="subTitle" idx="1"/>
          </p:nvPr>
        </p:nvSpPr>
        <p:spPr>
          <a:xfrm>
            <a:off x="1143000" y="2701528"/>
            <a:ext cx="6858000" cy="1241821"/>
          </a:xfrm>
          <a:prstGeom prst="rect">
            <a:avLst/>
          </a:prstGeom>
          <a:noFill/>
          <a:ln>
            <a:noFill/>
          </a:ln>
        </p:spPr>
        <p:txBody>
          <a:bodyPr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7" y="1282303"/>
            <a:ext cx="7886700" cy="2139552"/>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70" name="Shape 70"/>
          <p:cNvSpPr txBox="1">
            <a:spLocks noGrp="1"/>
          </p:cNvSpPr>
          <p:nvPr>
            <p:ph type="body" idx="1"/>
          </p:nvPr>
        </p:nvSpPr>
        <p:spPr>
          <a:xfrm>
            <a:off x="623887" y="3442097"/>
            <a:ext cx="7886700" cy="1125140"/>
          </a:xfrm>
          <a:prstGeom prst="rect">
            <a:avLst/>
          </a:prstGeom>
          <a:noFill/>
          <a:ln>
            <a:noFill/>
          </a:ln>
        </p:spPr>
        <p:txBody>
          <a:bodyPr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76" name="Shape 76"/>
          <p:cNvSpPr txBox="1">
            <a:spLocks noGrp="1"/>
          </p:cNvSpPr>
          <p:nvPr>
            <p:ph type="body" idx="1"/>
          </p:nvPr>
        </p:nvSpPr>
        <p:spPr>
          <a:xfrm>
            <a:off x="6286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83" name="Shape 83"/>
          <p:cNvSpPr txBox="1">
            <a:spLocks noGrp="1"/>
          </p:cNvSpPr>
          <p:nvPr>
            <p:ph type="body" idx="1"/>
          </p:nvPr>
        </p:nvSpPr>
        <p:spPr>
          <a:xfrm>
            <a:off x="629841" y="1260872"/>
            <a:ext cx="386834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34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39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39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92" name="Shape 92"/>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01" name="Shape 101"/>
          <p:cNvSpPr txBox="1">
            <a:spLocks noGrp="1"/>
          </p:cNvSpPr>
          <p:nvPr>
            <p:ph type="body" idx="1"/>
          </p:nvPr>
        </p:nvSpPr>
        <p:spPr>
          <a:xfrm>
            <a:off x="3887391" y="740568"/>
            <a:ext cx="4629150" cy="3655218"/>
          </a:xfrm>
          <a:prstGeom prst="rect">
            <a:avLst/>
          </a:prstGeom>
          <a:noFill/>
          <a:ln>
            <a:noFill/>
          </a:ln>
        </p:spPr>
        <p:txBody>
          <a:bodyPr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599"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08" name="Shape 108"/>
          <p:cNvSpPr>
            <a:spLocks noGrp="1"/>
          </p:cNvSpPr>
          <p:nvPr>
            <p:ph type="pic" idx="2"/>
          </p:nvPr>
        </p:nvSpPr>
        <p:spPr>
          <a:xfrm>
            <a:off x="3887391" y="740568"/>
            <a:ext cx="4629150" cy="3655218"/>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15" name="Shape 115"/>
          <p:cNvSpPr txBox="1">
            <a:spLocks noGrp="1"/>
          </p:cNvSpPr>
          <p:nvPr>
            <p:ph type="body" idx="1"/>
          </p:nvPr>
        </p:nvSpPr>
        <p:spPr>
          <a:xfrm rot="5400000">
            <a:off x="2940248" y="-942379"/>
            <a:ext cx="3263503" cy="78867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73" y="1467445"/>
            <a:ext cx="4358878" cy="1971675"/>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21" name="Shape 121"/>
          <p:cNvSpPr txBox="1">
            <a:spLocks noGrp="1"/>
          </p:cNvSpPr>
          <p:nvPr>
            <p:ph type="body" idx="1"/>
          </p:nvPr>
        </p:nvSpPr>
        <p:spPr>
          <a:xfrm rot="5400000">
            <a:off x="1349573" y="-447079"/>
            <a:ext cx="4358878" cy="5800724"/>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9"/>
        <p:cNvGrpSpPr/>
        <p:nvPr/>
      </p:nvGrpSpPr>
      <p:grpSpPr>
        <a:xfrm>
          <a:off x="0" y="0"/>
          <a:ext cx="0" cy="0"/>
          <a:chOff x="0" y="0"/>
          <a:chExt cx="0" cy="0"/>
        </a:xfrm>
      </p:grpSpPr>
      <p:sp>
        <p:nvSpPr>
          <p:cNvPr id="130" name="Shape 130"/>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31" name="Shape 131"/>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32" name="Shape 132"/>
          <p:cNvSpPr txBox="1">
            <a:spLocks noGrp="1"/>
          </p:cNvSpPr>
          <p:nvPr>
            <p:ph type="body" idx="1"/>
          </p:nvPr>
        </p:nvSpPr>
        <p:spPr>
          <a:xfrm>
            <a:off x="311700" y="1225225"/>
            <a:ext cx="8520599"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133" name="Shape 133"/>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4"/>
        <p:cNvGrpSpPr/>
        <p:nvPr/>
      </p:nvGrpSpPr>
      <p:grpSpPr>
        <a:xfrm>
          <a:off x="0" y="0"/>
          <a:ext cx="0" cy="0"/>
          <a:chOff x="0" y="0"/>
          <a:chExt cx="0" cy="0"/>
        </a:xfrm>
      </p:grpSpPr>
      <p:sp>
        <p:nvSpPr>
          <p:cNvPr id="135" name="Shape 135"/>
          <p:cNvSpPr/>
          <p:nvPr/>
        </p:nvSpPr>
        <p:spPr>
          <a:xfrm>
            <a:off x="2744011" y="756700"/>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136" name="Shape 136"/>
          <p:cNvSpPr/>
          <p:nvPr/>
        </p:nvSpPr>
        <p:spPr>
          <a:xfrm rot="10800000">
            <a:off x="5318349" y="3266724"/>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137" name="Shape 137"/>
          <p:cNvSpPr txBox="1">
            <a:spLocks noGrp="1"/>
          </p:cNvSpPr>
          <p:nvPr>
            <p:ph type="ctrTitle"/>
          </p:nvPr>
        </p:nvSpPr>
        <p:spPr>
          <a:xfrm>
            <a:off x="3044700" y="1444254"/>
            <a:ext cx="3054600" cy="1537199"/>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lgn="ctr">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lgn="ctr">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lgn="ctr">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lgn="ctr">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lgn="ctr">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lgn="ctr">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lgn="ctr">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lgn="ctr">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38" name="Shape 138"/>
          <p:cNvSpPr txBox="1">
            <a:spLocks noGrp="1"/>
          </p:cNvSpPr>
          <p:nvPr>
            <p:ph type="subTitle" idx="1"/>
          </p:nvPr>
        </p:nvSpPr>
        <p:spPr>
          <a:xfrm>
            <a:off x="3044700" y="3116580"/>
            <a:ext cx="3054600" cy="701398"/>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1pPr>
            <a:lvl2pPr marL="457200" marR="0" lvl="1"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2pPr>
            <a:lvl3pPr marL="914400" marR="0" lvl="2"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3pPr>
            <a:lvl4pPr marL="1371600" marR="0" lvl="3"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4pPr>
            <a:lvl5pPr marL="1828800" marR="0" lvl="4"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5pPr>
            <a:lvl6pPr marL="2286000" marR="0" lvl="5"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6pPr>
            <a:lvl7pPr marL="2743200" marR="0" lvl="6"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7pPr>
            <a:lvl8pPr marL="3200400" marR="0" lvl="7"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8pPr>
            <a:lvl9pPr marL="3657600" marR="0" lvl="8"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9pPr>
          </a:lstStyle>
          <a:p>
            <a:endParaRPr/>
          </a:p>
        </p:txBody>
      </p:sp>
      <p:sp>
        <p:nvSpPr>
          <p:cNvPr id="139" name="Shape 139"/>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140"/>
        <p:cNvGrpSpPr/>
        <p:nvPr/>
      </p:nvGrpSpPr>
      <p:grpSpPr>
        <a:xfrm>
          <a:off x="0" y="0"/>
          <a:ext cx="0" cy="0"/>
          <a:chOff x="0" y="0"/>
          <a:chExt cx="0" cy="0"/>
        </a:xfrm>
      </p:grpSpPr>
      <p:sp>
        <p:nvSpPr>
          <p:cNvPr id="141" name="Shape 141"/>
          <p:cNvSpPr/>
          <p:nvPr/>
        </p:nvSpPr>
        <p:spPr>
          <a:xfrm flipH="1">
            <a:off x="7595936" y="460225"/>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142" name="Shape 142"/>
          <p:cNvSpPr/>
          <p:nvPr/>
        </p:nvSpPr>
        <p:spPr>
          <a:xfrm rot="10800000" flipH="1">
            <a:off x="466425" y="3558324"/>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143" name="Shape 143"/>
          <p:cNvSpPr txBox="1">
            <a:spLocks noGrp="1"/>
          </p:cNvSpPr>
          <p:nvPr>
            <p:ph type="title"/>
          </p:nvPr>
        </p:nvSpPr>
        <p:spPr>
          <a:xfrm>
            <a:off x="773700" y="1806450"/>
            <a:ext cx="7596600" cy="15306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lgn="ctr">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lgn="ctr">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lgn="ctr">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lgn="ctr">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lgn="ctr">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lgn="ctr">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lgn="ctr">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lgn="ctr">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44" name="Shape 144"/>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47" name="Shape 147"/>
          <p:cNvSpPr txBox="1">
            <a:spLocks noGrp="1"/>
          </p:cNvSpPr>
          <p:nvPr>
            <p:ph type="body" idx="1"/>
          </p:nvPr>
        </p:nvSpPr>
        <p:spPr>
          <a:xfrm>
            <a:off x="311700" y="1225225"/>
            <a:ext cx="3999898"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148" name="Shape 148"/>
          <p:cNvSpPr txBox="1">
            <a:spLocks noGrp="1"/>
          </p:cNvSpPr>
          <p:nvPr>
            <p:ph type="body" idx="2"/>
          </p:nvPr>
        </p:nvSpPr>
        <p:spPr>
          <a:xfrm>
            <a:off x="4832400" y="1225225"/>
            <a:ext cx="3999898"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149" name="Shape 149"/>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52" name="Shape 152"/>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311700" y="555600"/>
            <a:ext cx="2807999" cy="75569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30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3000">
                <a:solidFill>
                  <a:schemeClr val="dk1"/>
                </a:solidFill>
                <a:latin typeface="Economica"/>
                <a:ea typeface="Economica"/>
                <a:cs typeface="Economica"/>
                <a:sym typeface="Economica"/>
              </a:defRPr>
            </a:lvl2pPr>
            <a:lvl3pPr lvl="2" indent="0">
              <a:spcBef>
                <a:spcPts val="0"/>
              </a:spcBef>
              <a:buClr>
                <a:schemeClr val="dk1"/>
              </a:buClr>
              <a:buFont typeface="Economica"/>
              <a:buNone/>
              <a:defRPr sz="3000">
                <a:solidFill>
                  <a:schemeClr val="dk1"/>
                </a:solidFill>
                <a:latin typeface="Economica"/>
                <a:ea typeface="Economica"/>
                <a:cs typeface="Economica"/>
                <a:sym typeface="Economica"/>
              </a:defRPr>
            </a:lvl3pPr>
            <a:lvl4pPr lvl="3" indent="0">
              <a:spcBef>
                <a:spcPts val="0"/>
              </a:spcBef>
              <a:buClr>
                <a:schemeClr val="dk1"/>
              </a:buClr>
              <a:buFont typeface="Economica"/>
              <a:buNone/>
              <a:defRPr sz="3000">
                <a:solidFill>
                  <a:schemeClr val="dk1"/>
                </a:solidFill>
                <a:latin typeface="Economica"/>
                <a:ea typeface="Economica"/>
                <a:cs typeface="Economica"/>
                <a:sym typeface="Economica"/>
              </a:defRPr>
            </a:lvl4pPr>
            <a:lvl5pPr lvl="4" indent="0">
              <a:spcBef>
                <a:spcPts val="0"/>
              </a:spcBef>
              <a:buClr>
                <a:schemeClr val="dk1"/>
              </a:buClr>
              <a:buFont typeface="Economica"/>
              <a:buNone/>
              <a:defRPr sz="3000">
                <a:solidFill>
                  <a:schemeClr val="dk1"/>
                </a:solidFill>
                <a:latin typeface="Economica"/>
                <a:ea typeface="Economica"/>
                <a:cs typeface="Economica"/>
                <a:sym typeface="Economica"/>
              </a:defRPr>
            </a:lvl5pPr>
            <a:lvl6pPr lvl="5" indent="0">
              <a:spcBef>
                <a:spcPts val="0"/>
              </a:spcBef>
              <a:buClr>
                <a:schemeClr val="dk1"/>
              </a:buClr>
              <a:buFont typeface="Economica"/>
              <a:buNone/>
              <a:defRPr sz="3000">
                <a:solidFill>
                  <a:schemeClr val="dk1"/>
                </a:solidFill>
                <a:latin typeface="Economica"/>
                <a:ea typeface="Economica"/>
                <a:cs typeface="Economica"/>
                <a:sym typeface="Economica"/>
              </a:defRPr>
            </a:lvl6pPr>
            <a:lvl7pPr lvl="6" indent="0">
              <a:spcBef>
                <a:spcPts val="0"/>
              </a:spcBef>
              <a:buClr>
                <a:schemeClr val="dk1"/>
              </a:buClr>
              <a:buFont typeface="Economica"/>
              <a:buNone/>
              <a:defRPr sz="3000">
                <a:solidFill>
                  <a:schemeClr val="dk1"/>
                </a:solidFill>
                <a:latin typeface="Economica"/>
                <a:ea typeface="Economica"/>
                <a:cs typeface="Economica"/>
                <a:sym typeface="Economica"/>
              </a:defRPr>
            </a:lvl7pPr>
            <a:lvl8pPr lvl="7" indent="0">
              <a:spcBef>
                <a:spcPts val="0"/>
              </a:spcBef>
              <a:buClr>
                <a:schemeClr val="dk1"/>
              </a:buClr>
              <a:buFont typeface="Economica"/>
              <a:buNone/>
              <a:defRPr sz="3000">
                <a:solidFill>
                  <a:schemeClr val="dk1"/>
                </a:solidFill>
                <a:latin typeface="Economica"/>
                <a:ea typeface="Economica"/>
                <a:cs typeface="Economica"/>
                <a:sym typeface="Economica"/>
              </a:defRPr>
            </a:lvl8pPr>
            <a:lvl9pPr lvl="8" indent="0">
              <a:spcBef>
                <a:spcPts val="0"/>
              </a:spcBef>
              <a:buClr>
                <a:schemeClr val="dk1"/>
              </a:buClr>
              <a:buFont typeface="Economica"/>
              <a:buNone/>
              <a:defRPr sz="3000">
                <a:solidFill>
                  <a:schemeClr val="dk1"/>
                </a:solidFill>
                <a:latin typeface="Economica"/>
                <a:ea typeface="Economica"/>
                <a:cs typeface="Economica"/>
                <a:sym typeface="Economica"/>
              </a:defRPr>
            </a:lvl9pPr>
          </a:lstStyle>
          <a:p>
            <a:endParaRPr/>
          </a:p>
        </p:txBody>
      </p:sp>
      <p:sp>
        <p:nvSpPr>
          <p:cNvPr id="155" name="Shape 155"/>
          <p:cNvSpPr txBox="1">
            <a:spLocks noGrp="1"/>
          </p:cNvSpPr>
          <p:nvPr>
            <p:ph type="body" idx="1"/>
          </p:nvPr>
        </p:nvSpPr>
        <p:spPr>
          <a:xfrm>
            <a:off x="311700" y="1399399"/>
            <a:ext cx="2807999" cy="27849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156" name="Shape 156"/>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Main point">
    <p:spTree>
      <p:nvGrpSpPr>
        <p:cNvPr id="1" name="Shape 157"/>
        <p:cNvGrpSpPr/>
        <p:nvPr/>
      </p:nvGrpSpPr>
      <p:grpSpPr>
        <a:xfrm>
          <a:off x="0" y="0"/>
          <a:ext cx="0" cy="0"/>
          <a:chOff x="0" y="0"/>
          <a:chExt cx="0" cy="0"/>
        </a:xfrm>
      </p:grpSpPr>
      <p:sp>
        <p:nvSpPr>
          <p:cNvPr id="158" name="Shape 158"/>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59" name="Shape 159"/>
          <p:cNvSpPr txBox="1">
            <a:spLocks noGrp="1"/>
          </p:cNvSpPr>
          <p:nvPr>
            <p:ph type="title"/>
          </p:nvPr>
        </p:nvSpPr>
        <p:spPr>
          <a:xfrm>
            <a:off x="490250" y="450150"/>
            <a:ext cx="5878798" cy="40908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Economica"/>
              <a:buNone/>
              <a:defRPr sz="48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8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8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8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8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8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8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8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800">
                <a:solidFill>
                  <a:schemeClr val="dk1"/>
                </a:solidFill>
                <a:latin typeface="Economica"/>
                <a:ea typeface="Economica"/>
                <a:cs typeface="Economica"/>
                <a:sym typeface="Economica"/>
              </a:defRPr>
            </a:lvl9pPr>
          </a:lstStyle>
          <a:p>
            <a:endParaRPr/>
          </a:p>
        </p:txBody>
      </p:sp>
      <p:sp>
        <p:nvSpPr>
          <p:cNvPr id="160" name="Shape 160"/>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599"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161"/>
        <p:cNvGrpSpPr/>
        <p:nvPr/>
      </p:nvGrpSpPr>
      <p:grpSpPr>
        <a:xfrm>
          <a:off x="0" y="0"/>
          <a:ext cx="0" cy="0"/>
          <a:chOff x="0" y="0"/>
          <a:chExt cx="0" cy="0"/>
        </a:xfrm>
      </p:grpSpPr>
      <p:sp>
        <p:nvSpPr>
          <p:cNvPr id="162" name="Shape 162"/>
          <p:cNvSpPr/>
          <p:nvPr/>
        </p:nvSpPr>
        <p:spPr>
          <a:xfrm>
            <a:off x="4572000" y="-25"/>
            <a:ext cx="4572000" cy="5143499"/>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cxnSp>
        <p:nvCxnSpPr>
          <p:cNvPr id="163" name="Shape 163"/>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164" name="Shape 164"/>
          <p:cNvSpPr txBox="1">
            <a:spLocks noGrp="1"/>
          </p:cNvSpPr>
          <p:nvPr>
            <p:ph type="title"/>
          </p:nvPr>
        </p:nvSpPr>
        <p:spPr>
          <a:xfrm>
            <a:off x="265500" y="929275"/>
            <a:ext cx="4045198" cy="1786199"/>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lt2"/>
              </a:buClr>
              <a:buFont typeface="Economica"/>
              <a:buNone/>
              <a:defRPr sz="4200" b="0" i="0" u="none" strike="noStrike" cap="none">
                <a:solidFill>
                  <a:schemeClr val="lt2"/>
                </a:solidFill>
                <a:latin typeface="Economica"/>
                <a:ea typeface="Economica"/>
                <a:cs typeface="Economica"/>
                <a:sym typeface="Economica"/>
              </a:defRPr>
            </a:lvl1pPr>
            <a:lvl2pPr lvl="1" indent="0" algn="ctr">
              <a:spcBef>
                <a:spcPts val="0"/>
              </a:spcBef>
              <a:buClr>
                <a:schemeClr val="lt2"/>
              </a:buClr>
              <a:buFont typeface="Economica"/>
              <a:buNone/>
              <a:defRPr sz="4200">
                <a:solidFill>
                  <a:schemeClr val="lt2"/>
                </a:solidFill>
                <a:latin typeface="Economica"/>
                <a:ea typeface="Economica"/>
                <a:cs typeface="Economica"/>
                <a:sym typeface="Economica"/>
              </a:defRPr>
            </a:lvl2pPr>
            <a:lvl3pPr lvl="2" indent="0" algn="ctr">
              <a:spcBef>
                <a:spcPts val="0"/>
              </a:spcBef>
              <a:buClr>
                <a:schemeClr val="lt2"/>
              </a:buClr>
              <a:buFont typeface="Economica"/>
              <a:buNone/>
              <a:defRPr sz="4200">
                <a:solidFill>
                  <a:schemeClr val="lt2"/>
                </a:solidFill>
                <a:latin typeface="Economica"/>
                <a:ea typeface="Economica"/>
                <a:cs typeface="Economica"/>
                <a:sym typeface="Economica"/>
              </a:defRPr>
            </a:lvl3pPr>
            <a:lvl4pPr lvl="3" indent="0" algn="ctr">
              <a:spcBef>
                <a:spcPts val="0"/>
              </a:spcBef>
              <a:buClr>
                <a:schemeClr val="lt2"/>
              </a:buClr>
              <a:buFont typeface="Economica"/>
              <a:buNone/>
              <a:defRPr sz="4200">
                <a:solidFill>
                  <a:schemeClr val="lt2"/>
                </a:solidFill>
                <a:latin typeface="Economica"/>
                <a:ea typeface="Economica"/>
                <a:cs typeface="Economica"/>
                <a:sym typeface="Economica"/>
              </a:defRPr>
            </a:lvl4pPr>
            <a:lvl5pPr lvl="4" indent="0" algn="ctr">
              <a:spcBef>
                <a:spcPts val="0"/>
              </a:spcBef>
              <a:buClr>
                <a:schemeClr val="lt2"/>
              </a:buClr>
              <a:buFont typeface="Economica"/>
              <a:buNone/>
              <a:defRPr sz="4200">
                <a:solidFill>
                  <a:schemeClr val="lt2"/>
                </a:solidFill>
                <a:latin typeface="Economica"/>
                <a:ea typeface="Economica"/>
                <a:cs typeface="Economica"/>
                <a:sym typeface="Economica"/>
              </a:defRPr>
            </a:lvl5pPr>
            <a:lvl6pPr lvl="5" indent="0" algn="ctr">
              <a:spcBef>
                <a:spcPts val="0"/>
              </a:spcBef>
              <a:buClr>
                <a:schemeClr val="lt2"/>
              </a:buClr>
              <a:buFont typeface="Economica"/>
              <a:buNone/>
              <a:defRPr sz="4200">
                <a:solidFill>
                  <a:schemeClr val="lt2"/>
                </a:solidFill>
                <a:latin typeface="Economica"/>
                <a:ea typeface="Economica"/>
                <a:cs typeface="Economica"/>
                <a:sym typeface="Economica"/>
              </a:defRPr>
            </a:lvl6pPr>
            <a:lvl7pPr lvl="6" indent="0" algn="ctr">
              <a:spcBef>
                <a:spcPts val="0"/>
              </a:spcBef>
              <a:buClr>
                <a:schemeClr val="lt2"/>
              </a:buClr>
              <a:buFont typeface="Economica"/>
              <a:buNone/>
              <a:defRPr sz="4200">
                <a:solidFill>
                  <a:schemeClr val="lt2"/>
                </a:solidFill>
                <a:latin typeface="Economica"/>
                <a:ea typeface="Economica"/>
                <a:cs typeface="Economica"/>
                <a:sym typeface="Economica"/>
              </a:defRPr>
            </a:lvl7pPr>
            <a:lvl8pPr lvl="7" indent="0" algn="ctr">
              <a:spcBef>
                <a:spcPts val="0"/>
              </a:spcBef>
              <a:buClr>
                <a:schemeClr val="lt2"/>
              </a:buClr>
              <a:buFont typeface="Economica"/>
              <a:buNone/>
              <a:defRPr sz="4200">
                <a:solidFill>
                  <a:schemeClr val="lt2"/>
                </a:solidFill>
                <a:latin typeface="Economica"/>
                <a:ea typeface="Economica"/>
                <a:cs typeface="Economica"/>
                <a:sym typeface="Economica"/>
              </a:defRPr>
            </a:lvl8pPr>
            <a:lvl9pPr lvl="8" indent="0" algn="ctr">
              <a:spcBef>
                <a:spcPts val="0"/>
              </a:spcBef>
              <a:buClr>
                <a:schemeClr val="lt2"/>
              </a:buClr>
              <a:buFont typeface="Economica"/>
              <a:buNone/>
              <a:defRPr sz="4200">
                <a:solidFill>
                  <a:schemeClr val="lt2"/>
                </a:solidFill>
                <a:latin typeface="Economica"/>
                <a:ea typeface="Economica"/>
                <a:cs typeface="Economica"/>
                <a:sym typeface="Economica"/>
              </a:defRPr>
            </a:lvl9pPr>
          </a:lstStyle>
          <a:p>
            <a:endParaRPr/>
          </a:p>
        </p:txBody>
      </p:sp>
      <p:sp>
        <p:nvSpPr>
          <p:cNvPr id="165" name="Shape 165"/>
          <p:cNvSpPr txBox="1">
            <a:spLocks noGrp="1"/>
          </p:cNvSpPr>
          <p:nvPr>
            <p:ph type="subTitle" idx="1"/>
          </p:nvPr>
        </p:nvSpPr>
        <p:spPr>
          <a:xfrm>
            <a:off x="265500" y="2769000"/>
            <a:ext cx="4045198" cy="15740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1pPr>
            <a:lvl2pPr marL="457200" marR="0" lvl="1"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2pPr>
            <a:lvl3pPr marL="914400" marR="0" lvl="2"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3pPr>
            <a:lvl4pPr marL="1371600" marR="0" lvl="3"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4pPr>
            <a:lvl5pPr marL="1828800" marR="0" lvl="4"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5pPr>
            <a:lvl6pPr marL="2286000" marR="0" lvl="5"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6pPr>
            <a:lvl7pPr marL="2743200" marR="0" lvl="6"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7pPr>
            <a:lvl8pPr marL="3200400" marR="0" lvl="7"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8pPr>
            <a:lvl9pPr marL="3657600" marR="0" lvl="8"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9pPr>
          </a:lstStyle>
          <a:p>
            <a:endParaRPr/>
          </a:p>
        </p:txBody>
      </p:sp>
      <p:sp>
        <p:nvSpPr>
          <p:cNvPr id="166" name="Shape 166"/>
          <p:cNvSpPr txBox="1">
            <a:spLocks noGrp="1"/>
          </p:cNvSpPr>
          <p:nvPr>
            <p:ph type="body" idx="2"/>
          </p:nvPr>
        </p:nvSpPr>
        <p:spPr>
          <a:xfrm>
            <a:off x="4939500" y="724200"/>
            <a:ext cx="3837000" cy="3695099"/>
          </a:xfrm>
          <a:prstGeom prst="rect">
            <a:avLst/>
          </a:prstGeom>
          <a:noFill/>
          <a:ln>
            <a:noFill/>
          </a:ln>
        </p:spPr>
        <p:txBody>
          <a:bodyPr lIns="91425" tIns="91425" rIns="91425" bIns="91425" anchor="ctr" anchorCtr="0"/>
          <a:lstStyle>
            <a:lvl1pPr marL="0" marR="0" lvl="0" indent="0" algn="l" rtl="0">
              <a:lnSpc>
                <a:spcPct val="115000"/>
              </a:lnSpc>
              <a:spcBef>
                <a:spcPts val="0"/>
              </a:spcBef>
              <a:spcAft>
                <a:spcPts val="1600"/>
              </a:spcAft>
              <a:buClr>
                <a:schemeClr val="lt1"/>
              </a:buClr>
              <a:buFont typeface="Open Sans"/>
              <a:buNone/>
              <a:defRPr sz="1800" b="0" i="0" u="none" strike="noStrike" cap="none">
                <a:solidFill>
                  <a:schemeClr val="lt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9pPr>
          </a:lstStyle>
          <a:p>
            <a:endParaRPr/>
          </a:p>
        </p:txBody>
      </p:sp>
      <p:sp>
        <p:nvSpPr>
          <p:cNvPr id="167" name="Shape 167"/>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fld id="{00000000-1234-1234-1234-123412341234}" type="slidenum">
              <a:rPr lang="en" sz="1400" b="0" i="0" u="none" strike="noStrike" cap="none">
                <a:solidFill>
                  <a:schemeClr val="lt1"/>
                </a:solidFill>
                <a:latin typeface="Arial"/>
                <a:ea typeface="Arial"/>
                <a:cs typeface="Arial"/>
                <a:sym typeface="Arial"/>
              </a:rPr>
              <a:t>‹#›</a:t>
            </a:fld>
            <a:endParaRPr lang="en"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Caption">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319500" y="4218925"/>
            <a:ext cx="5998800" cy="598799"/>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170" name="Shape 170"/>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Big number">
    <p:spTree>
      <p:nvGrpSpPr>
        <p:cNvPr id="1" name="Shape 171"/>
        <p:cNvGrpSpPr/>
        <p:nvPr/>
      </p:nvGrpSpPr>
      <p:grpSpPr>
        <a:xfrm>
          <a:off x="0" y="0"/>
          <a:ext cx="0" cy="0"/>
          <a:chOff x="0" y="0"/>
          <a:chExt cx="0" cy="0"/>
        </a:xfrm>
      </p:grpSpPr>
      <p:sp>
        <p:nvSpPr>
          <p:cNvPr id="172" name="Shape 172"/>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173" name="Shape 173"/>
          <p:cNvSpPr txBox="1">
            <a:spLocks noGrp="1"/>
          </p:cNvSpPr>
          <p:nvPr>
            <p:ph type="title"/>
          </p:nvPr>
        </p:nvSpPr>
        <p:spPr>
          <a:xfrm>
            <a:off x="311700" y="957125"/>
            <a:ext cx="8520599" cy="2128799"/>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lt2"/>
              </a:buClr>
              <a:buFont typeface="Economica"/>
              <a:buNone/>
              <a:defRPr sz="16000" b="0" i="0" u="none" strike="noStrike" cap="none">
                <a:solidFill>
                  <a:schemeClr val="lt2"/>
                </a:solidFill>
                <a:latin typeface="Economica"/>
                <a:ea typeface="Economica"/>
                <a:cs typeface="Economica"/>
                <a:sym typeface="Economica"/>
              </a:defRPr>
            </a:lvl1pPr>
            <a:lvl2pPr lvl="1" indent="0" algn="ctr">
              <a:spcBef>
                <a:spcPts val="0"/>
              </a:spcBef>
              <a:buClr>
                <a:schemeClr val="lt2"/>
              </a:buClr>
              <a:buFont typeface="Economica"/>
              <a:buNone/>
              <a:defRPr sz="16000">
                <a:solidFill>
                  <a:schemeClr val="lt2"/>
                </a:solidFill>
                <a:latin typeface="Economica"/>
                <a:ea typeface="Economica"/>
                <a:cs typeface="Economica"/>
                <a:sym typeface="Economica"/>
              </a:defRPr>
            </a:lvl2pPr>
            <a:lvl3pPr lvl="2" indent="0" algn="ctr">
              <a:spcBef>
                <a:spcPts val="0"/>
              </a:spcBef>
              <a:buClr>
                <a:schemeClr val="lt2"/>
              </a:buClr>
              <a:buFont typeface="Economica"/>
              <a:buNone/>
              <a:defRPr sz="16000">
                <a:solidFill>
                  <a:schemeClr val="lt2"/>
                </a:solidFill>
                <a:latin typeface="Economica"/>
                <a:ea typeface="Economica"/>
                <a:cs typeface="Economica"/>
                <a:sym typeface="Economica"/>
              </a:defRPr>
            </a:lvl3pPr>
            <a:lvl4pPr lvl="3" indent="0" algn="ctr">
              <a:spcBef>
                <a:spcPts val="0"/>
              </a:spcBef>
              <a:buClr>
                <a:schemeClr val="lt2"/>
              </a:buClr>
              <a:buFont typeface="Economica"/>
              <a:buNone/>
              <a:defRPr sz="16000">
                <a:solidFill>
                  <a:schemeClr val="lt2"/>
                </a:solidFill>
                <a:latin typeface="Economica"/>
                <a:ea typeface="Economica"/>
                <a:cs typeface="Economica"/>
                <a:sym typeface="Economica"/>
              </a:defRPr>
            </a:lvl4pPr>
            <a:lvl5pPr lvl="4" indent="0" algn="ctr">
              <a:spcBef>
                <a:spcPts val="0"/>
              </a:spcBef>
              <a:buClr>
                <a:schemeClr val="lt2"/>
              </a:buClr>
              <a:buFont typeface="Economica"/>
              <a:buNone/>
              <a:defRPr sz="16000">
                <a:solidFill>
                  <a:schemeClr val="lt2"/>
                </a:solidFill>
                <a:latin typeface="Economica"/>
                <a:ea typeface="Economica"/>
                <a:cs typeface="Economica"/>
                <a:sym typeface="Economica"/>
              </a:defRPr>
            </a:lvl5pPr>
            <a:lvl6pPr lvl="5" indent="0" algn="ctr">
              <a:spcBef>
                <a:spcPts val="0"/>
              </a:spcBef>
              <a:buClr>
                <a:schemeClr val="lt2"/>
              </a:buClr>
              <a:buFont typeface="Economica"/>
              <a:buNone/>
              <a:defRPr sz="16000">
                <a:solidFill>
                  <a:schemeClr val="lt2"/>
                </a:solidFill>
                <a:latin typeface="Economica"/>
                <a:ea typeface="Economica"/>
                <a:cs typeface="Economica"/>
                <a:sym typeface="Economica"/>
              </a:defRPr>
            </a:lvl6pPr>
            <a:lvl7pPr lvl="6" indent="0" algn="ctr">
              <a:spcBef>
                <a:spcPts val="0"/>
              </a:spcBef>
              <a:buClr>
                <a:schemeClr val="lt2"/>
              </a:buClr>
              <a:buFont typeface="Economica"/>
              <a:buNone/>
              <a:defRPr sz="16000">
                <a:solidFill>
                  <a:schemeClr val="lt2"/>
                </a:solidFill>
                <a:latin typeface="Economica"/>
                <a:ea typeface="Economica"/>
                <a:cs typeface="Economica"/>
                <a:sym typeface="Economica"/>
              </a:defRPr>
            </a:lvl7pPr>
            <a:lvl8pPr lvl="7" indent="0" algn="ctr">
              <a:spcBef>
                <a:spcPts val="0"/>
              </a:spcBef>
              <a:buClr>
                <a:schemeClr val="lt2"/>
              </a:buClr>
              <a:buFont typeface="Economica"/>
              <a:buNone/>
              <a:defRPr sz="16000">
                <a:solidFill>
                  <a:schemeClr val="lt2"/>
                </a:solidFill>
                <a:latin typeface="Economica"/>
                <a:ea typeface="Economica"/>
                <a:cs typeface="Economica"/>
                <a:sym typeface="Economica"/>
              </a:defRPr>
            </a:lvl8pPr>
            <a:lvl9pPr lvl="8" indent="0" algn="ctr">
              <a:spcBef>
                <a:spcPts val="0"/>
              </a:spcBef>
              <a:buClr>
                <a:schemeClr val="lt2"/>
              </a:buClr>
              <a:buFont typeface="Economica"/>
              <a:buNone/>
              <a:defRPr sz="16000">
                <a:solidFill>
                  <a:schemeClr val="lt2"/>
                </a:solidFill>
                <a:latin typeface="Economica"/>
                <a:ea typeface="Economica"/>
                <a:cs typeface="Economica"/>
                <a:sym typeface="Economica"/>
              </a:defRPr>
            </a:lvl9pPr>
          </a:lstStyle>
          <a:p>
            <a:endParaRPr/>
          </a:p>
        </p:txBody>
      </p:sp>
      <p:sp>
        <p:nvSpPr>
          <p:cNvPr id="174" name="Shape 174"/>
          <p:cNvSpPr txBox="1">
            <a:spLocks noGrp="1"/>
          </p:cNvSpPr>
          <p:nvPr>
            <p:ph type="body" idx="1"/>
          </p:nvPr>
        </p:nvSpPr>
        <p:spPr>
          <a:xfrm>
            <a:off x="311700" y="3162000"/>
            <a:ext cx="8520599" cy="1071599"/>
          </a:xfrm>
          <a:prstGeom prst="rect">
            <a:avLst/>
          </a:prstGeom>
          <a:noFill/>
          <a:ln>
            <a:noFill/>
          </a:ln>
        </p:spPr>
        <p:txBody>
          <a:bodyPr lIns="91425" tIns="91425" rIns="91425" bIns="91425" anchor="t" anchorCtr="0"/>
          <a:lstStyle>
            <a:lvl1pPr marL="0" marR="0" lvl="0" indent="0" algn="ctr"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175" name="Shape 175"/>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76"/>
        <p:cNvGrpSpPr/>
        <p:nvPr/>
      </p:nvGrpSpPr>
      <p:grpSpPr>
        <a:xfrm>
          <a:off x="0" y="0"/>
          <a:ext cx="0" cy="0"/>
          <a:chOff x="0" y="0"/>
          <a:chExt cx="0" cy="0"/>
        </a:xfrm>
      </p:grpSpPr>
      <p:sp>
        <p:nvSpPr>
          <p:cNvPr id="177" name="Shape 177"/>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82"/>
        <p:cNvGrpSpPr/>
        <p:nvPr/>
      </p:nvGrpSpPr>
      <p:grpSpPr>
        <a:xfrm>
          <a:off x="0" y="0"/>
          <a:ext cx="0" cy="0"/>
          <a:chOff x="0" y="0"/>
          <a:chExt cx="0" cy="0"/>
        </a:xfrm>
      </p:grpSpPr>
      <p:sp>
        <p:nvSpPr>
          <p:cNvPr id="183" name="Shape 183"/>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184" name="Shape 184"/>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185" name="Shape 185"/>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86"/>
        <p:cNvGrpSpPr/>
        <p:nvPr/>
      </p:nvGrpSpPr>
      <p:grpSpPr>
        <a:xfrm>
          <a:off x="0" y="0"/>
          <a:ext cx="0" cy="0"/>
          <a:chOff x="0" y="0"/>
          <a:chExt cx="0" cy="0"/>
        </a:xfrm>
      </p:grpSpPr>
      <p:sp>
        <p:nvSpPr>
          <p:cNvPr id="187" name="Shape 187"/>
          <p:cNvSpPr txBox="1">
            <a:spLocks noGrp="1"/>
          </p:cNvSpPr>
          <p:nvPr>
            <p:ph type="ctrTitle"/>
          </p:nvPr>
        </p:nvSpPr>
        <p:spPr>
          <a:xfrm>
            <a:off x="311708" y="744575"/>
            <a:ext cx="8520600" cy="20526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52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5200">
                <a:solidFill>
                  <a:schemeClr val="dk1"/>
                </a:solidFill>
              </a:defRPr>
            </a:lvl2pPr>
            <a:lvl3pPr lvl="2" indent="0" algn="ctr" rtl="0">
              <a:spcBef>
                <a:spcPts val="0"/>
              </a:spcBef>
              <a:buClr>
                <a:schemeClr val="dk1"/>
              </a:buClr>
              <a:buFont typeface="Arial"/>
              <a:buNone/>
              <a:defRPr sz="5200">
                <a:solidFill>
                  <a:schemeClr val="dk1"/>
                </a:solidFill>
              </a:defRPr>
            </a:lvl3pPr>
            <a:lvl4pPr lvl="3" indent="0" algn="ctr" rtl="0">
              <a:spcBef>
                <a:spcPts val="0"/>
              </a:spcBef>
              <a:buClr>
                <a:schemeClr val="dk1"/>
              </a:buClr>
              <a:buFont typeface="Arial"/>
              <a:buNone/>
              <a:defRPr sz="5200">
                <a:solidFill>
                  <a:schemeClr val="dk1"/>
                </a:solidFill>
              </a:defRPr>
            </a:lvl4pPr>
            <a:lvl5pPr lvl="4" indent="0" algn="ctr" rtl="0">
              <a:spcBef>
                <a:spcPts val="0"/>
              </a:spcBef>
              <a:buClr>
                <a:schemeClr val="dk1"/>
              </a:buClr>
              <a:buFont typeface="Arial"/>
              <a:buNone/>
              <a:defRPr sz="5200">
                <a:solidFill>
                  <a:schemeClr val="dk1"/>
                </a:solidFill>
              </a:defRPr>
            </a:lvl5pPr>
            <a:lvl6pPr lvl="5" indent="0" algn="ctr" rtl="0">
              <a:spcBef>
                <a:spcPts val="0"/>
              </a:spcBef>
              <a:buClr>
                <a:schemeClr val="dk1"/>
              </a:buClr>
              <a:buFont typeface="Arial"/>
              <a:buNone/>
              <a:defRPr sz="5200">
                <a:solidFill>
                  <a:schemeClr val="dk1"/>
                </a:solidFill>
              </a:defRPr>
            </a:lvl6pPr>
            <a:lvl7pPr lvl="6" indent="0" algn="ctr" rtl="0">
              <a:spcBef>
                <a:spcPts val="0"/>
              </a:spcBef>
              <a:buClr>
                <a:schemeClr val="dk1"/>
              </a:buClr>
              <a:buFont typeface="Arial"/>
              <a:buNone/>
              <a:defRPr sz="5200">
                <a:solidFill>
                  <a:schemeClr val="dk1"/>
                </a:solidFill>
              </a:defRPr>
            </a:lvl7pPr>
            <a:lvl8pPr lvl="7" indent="0" algn="ctr" rtl="0">
              <a:spcBef>
                <a:spcPts val="0"/>
              </a:spcBef>
              <a:buClr>
                <a:schemeClr val="dk1"/>
              </a:buClr>
              <a:buFont typeface="Arial"/>
              <a:buNone/>
              <a:defRPr sz="5200">
                <a:solidFill>
                  <a:schemeClr val="dk1"/>
                </a:solidFill>
              </a:defRPr>
            </a:lvl8pPr>
            <a:lvl9pPr lvl="8" indent="0" algn="ctr" rtl="0">
              <a:spcBef>
                <a:spcPts val="0"/>
              </a:spcBef>
              <a:buClr>
                <a:schemeClr val="dk1"/>
              </a:buClr>
              <a:buFont typeface="Arial"/>
              <a:buNone/>
              <a:defRPr sz="5200">
                <a:solidFill>
                  <a:schemeClr val="dk1"/>
                </a:solidFill>
              </a:defRPr>
            </a:lvl9pPr>
          </a:lstStyle>
          <a:p>
            <a:endParaRPr/>
          </a:p>
        </p:txBody>
      </p:sp>
      <p:sp>
        <p:nvSpPr>
          <p:cNvPr id="188" name="Shape 188"/>
          <p:cNvSpPr txBox="1">
            <a:spLocks noGrp="1"/>
          </p:cNvSpPr>
          <p:nvPr>
            <p:ph type="subTitle" idx="1"/>
          </p:nvPr>
        </p:nvSpPr>
        <p:spPr>
          <a:xfrm>
            <a:off x="311700" y="2834125"/>
            <a:ext cx="8520600" cy="7926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1pPr>
            <a:lvl2pPr marL="457200" marR="0" lvl="1"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2pPr>
            <a:lvl3pPr marL="914400" marR="0" lvl="2"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3pPr>
            <a:lvl4pPr marL="1371600" marR="0" lvl="3"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4pPr>
            <a:lvl5pPr marL="1828800" marR="0" lvl="4"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5pPr>
            <a:lvl6pPr marL="2286000" marR="0" lvl="5"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6pPr>
            <a:lvl7pPr marL="2743200" marR="0" lvl="6"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7pPr>
            <a:lvl8pPr marL="3200400" marR="0" lvl="7"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8pPr>
            <a:lvl9pPr marL="3657600" marR="0" lvl="8"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9pPr>
          </a:lstStyle>
          <a:p>
            <a:endParaRPr/>
          </a:p>
        </p:txBody>
      </p:sp>
      <p:sp>
        <p:nvSpPr>
          <p:cNvPr id="189" name="Shape 189"/>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190"/>
        <p:cNvGrpSpPr/>
        <p:nvPr/>
      </p:nvGrpSpPr>
      <p:grpSpPr>
        <a:xfrm>
          <a:off x="0" y="0"/>
          <a:ext cx="0" cy="0"/>
          <a:chOff x="0" y="0"/>
          <a:chExt cx="0" cy="0"/>
        </a:xfrm>
      </p:grpSpPr>
      <p:sp>
        <p:nvSpPr>
          <p:cNvPr id="191" name="Shape 191"/>
          <p:cNvSpPr txBox="1">
            <a:spLocks noGrp="1"/>
          </p:cNvSpPr>
          <p:nvPr>
            <p:ph type="title"/>
          </p:nvPr>
        </p:nvSpPr>
        <p:spPr>
          <a:xfrm>
            <a:off x="311700" y="2150850"/>
            <a:ext cx="8520600" cy="8418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Arial"/>
              <a:buNone/>
              <a:defRPr sz="36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3600">
                <a:solidFill>
                  <a:schemeClr val="dk1"/>
                </a:solidFill>
              </a:defRPr>
            </a:lvl2pPr>
            <a:lvl3pPr lvl="2" indent="0" algn="ctr" rtl="0">
              <a:spcBef>
                <a:spcPts val="0"/>
              </a:spcBef>
              <a:buClr>
                <a:schemeClr val="dk1"/>
              </a:buClr>
              <a:buFont typeface="Arial"/>
              <a:buNone/>
              <a:defRPr sz="3600">
                <a:solidFill>
                  <a:schemeClr val="dk1"/>
                </a:solidFill>
              </a:defRPr>
            </a:lvl3pPr>
            <a:lvl4pPr lvl="3" indent="0" algn="ctr" rtl="0">
              <a:spcBef>
                <a:spcPts val="0"/>
              </a:spcBef>
              <a:buClr>
                <a:schemeClr val="dk1"/>
              </a:buClr>
              <a:buFont typeface="Arial"/>
              <a:buNone/>
              <a:defRPr sz="3600">
                <a:solidFill>
                  <a:schemeClr val="dk1"/>
                </a:solidFill>
              </a:defRPr>
            </a:lvl4pPr>
            <a:lvl5pPr lvl="4" indent="0" algn="ctr" rtl="0">
              <a:spcBef>
                <a:spcPts val="0"/>
              </a:spcBef>
              <a:buClr>
                <a:schemeClr val="dk1"/>
              </a:buClr>
              <a:buFont typeface="Arial"/>
              <a:buNone/>
              <a:defRPr sz="3600">
                <a:solidFill>
                  <a:schemeClr val="dk1"/>
                </a:solidFill>
              </a:defRPr>
            </a:lvl5pPr>
            <a:lvl6pPr lvl="5" indent="0" algn="ctr" rtl="0">
              <a:spcBef>
                <a:spcPts val="0"/>
              </a:spcBef>
              <a:buClr>
                <a:schemeClr val="dk1"/>
              </a:buClr>
              <a:buFont typeface="Arial"/>
              <a:buNone/>
              <a:defRPr sz="3600">
                <a:solidFill>
                  <a:schemeClr val="dk1"/>
                </a:solidFill>
              </a:defRPr>
            </a:lvl6pPr>
            <a:lvl7pPr lvl="6" indent="0" algn="ctr" rtl="0">
              <a:spcBef>
                <a:spcPts val="0"/>
              </a:spcBef>
              <a:buClr>
                <a:schemeClr val="dk1"/>
              </a:buClr>
              <a:buFont typeface="Arial"/>
              <a:buNone/>
              <a:defRPr sz="3600">
                <a:solidFill>
                  <a:schemeClr val="dk1"/>
                </a:solidFill>
              </a:defRPr>
            </a:lvl7pPr>
            <a:lvl8pPr lvl="7" indent="0" algn="ctr" rtl="0">
              <a:spcBef>
                <a:spcPts val="0"/>
              </a:spcBef>
              <a:buClr>
                <a:schemeClr val="dk1"/>
              </a:buClr>
              <a:buFont typeface="Arial"/>
              <a:buNone/>
              <a:defRPr sz="3600">
                <a:solidFill>
                  <a:schemeClr val="dk1"/>
                </a:solidFill>
              </a:defRPr>
            </a:lvl8pPr>
            <a:lvl9pPr lvl="8" indent="0" algn="ctr" rtl="0">
              <a:spcBef>
                <a:spcPts val="0"/>
              </a:spcBef>
              <a:buClr>
                <a:schemeClr val="dk1"/>
              </a:buClr>
              <a:buFont typeface="Arial"/>
              <a:buNone/>
              <a:defRPr sz="3600">
                <a:solidFill>
                  <a:schemeClr val="dk1"/>
                </a:solidFill>
              </a:defRPr>
            </a:lvl9pPr>
          </a:lstStyle>
          <a:p>
            <a:endParaRPr/>
          </a:p>
        </p:txBody>
      </p:sp>
      <p:sp>
        <p:nvSpPr>
          <p:cNvPr id="192" name="Shape 192"/>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195" name="Shape 195"/>
          <p:cNvSpPr txBox="1">
            <a:spLocks noGrp="1"/>
          </p:cNvSpPr>
          <p:nvPr>
            <p:ph type="body" idx="1"/>
          </p:nvPr>
        </p:nvSpPr>
        <p:spPr>
          <a:xfrm>
            <a:off x="311700" y="1152475"/>
            <a:ext cx="39999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196" name="Shape 196"/>
          <p:cNvSpPr txBox="1">
            <a:spLocks noGrp="1"/>
          </p:cNvSpPr>
          <p:nvPr>
            <p:ph type="body" idx="2"/>
          </p:nvPr>
        </p:nvSpPr>
        <p:spPr>
          <a:xfrm>
            <a:off x="4832400" y="1152475"/>
            <a:ext cx="39999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197" name="Shape 197"/>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200" name="Shape 200"/>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311700" y="555600"/>
            <a:ext cx="2808000" cy="7557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400">
                <a:solidFill>
                  <a:schemeClr val="dk1"/>
                </a:solidFill>
              </a:defRPr>
            </a:lvl2pPr>
            <a:lvl3pPr lvl="2" indent="0" rtl="0">
              <a:spcBef>
                <a:spcPts val="0"/>
              </a:spcBef>
              <a:buClr>
                <a:schemeClr val="dk1"/>
              </a:buClr>
              <a:buFont typeface="Arial"/>
              <a:buNone/>
              <a:defRPr sz="2400">
                <a:solidFill>
                  <a:schemeClr val="dk1"/>
                </a:solidFill>
              </a:defRPr>
            </a:lvl3pPr>
            <a:lvl4pPr lvl="3" indent="0" rtl="0">
              <a:spcBef>
                <a:spcPts val="0"/>
              </a:spcBef>
              <a:buClr>
                <a:schemeClr val="dk1"/>
              </a:buClr>
              <a:buFont typeface="Arial"/>
              <a:buNone/>
              <a:defRPr sz="2400">
                <a:solidFill>
                  <a:schemeClr val="dk1"/>
                </a:solidFill>
              </a:defRPr>
            </a:lvl4pPr>
            <a:lvl5pPr lvl="4" indent="0" rtl="0">
              <a:spcBef>
                <a:spcPts val="0"/>
              </a:spcBef>
              <a:buClr>
                <a:schemeClr val="dk1"/>
              </a:buClr>
              <a:buFont typeface="Arial"/>
              <a:buNone/>
              <a:defRPr sz="2400">
                <a:solidFill>
                  <a:schemeClr val="dk1"/>
                </a:solidFill>
              </a:defRPr>
            </a:lvl5pPr>
            <a:lvl6pPr lvl="5" indent="0" rtl="0">
              <a:spcBef>
                <a:spcPts val="0"/>
              </a:spcBef>
              <a:buClr>
                <a:schemeClr val="dk1"/>
              </a:buClr>
              <a:buFont typeface="Arial"/>
              <a:buNone/>
              <a:defRPr sz="2400">
                <a:solidFill>
                  <a:schemeClr val="dk1"/>
                </a:solidFill>
              </a:defRPr>
            </a:lvl6pPr>
            <a:lvl7pPr lvl="6" indent="0" rtl="0">
              <a:spcBef>
                <a:spcPts val="0"/>
              </a:spcBef>
              <a:buClr>
                <a:schemeClr val="dk1"/>
              </a:buClr>
              <a:buFont typeface="Arial"/>
              <a:buNone/>
              <a:defRPr sz="2400">
                <a:solidFill>
                  <a:schemeClr val="dk1"/>
                </a:solidFill>
              </a:defRPr>
            </a:lvl7pPr>
            <a:lvl8pPr lvl="7" indent="0" rtl="0">
              <a:spcBef>
                <a:spcPts val="0"/>
              </a:spcBef>
              <a:buClr>
                <a:schemeClr val="dk1"/>
              </a:buClr>
              <a:buFont typeface="Arial"/>
              <a:buNone/>
              <a:defRPr sz="2400">
                <a:solidFill>
                  <a:schemeClr val="dk1"/>
                </a:solidFill>
              </a:defRPr>
            </a:lvl8pPr>
            <a:lvl9pPr lvl="8" indent="0" rtl="0">
              <a:spcBef>
                <a:spcPts val="0"/>
              </a:spcBef>
              <a:buClr>
                <a:schemeClr val="dk1"/>
              </a:buClr>
              <a:buFont typeface="Arial"/>
              <a:buNone/>
              <a:defRPr sz="2400">
                <a:solidFill>
                  <a:schemeClr val="dk1"/>
                </a:solidFill>
              </a:defRPr>
            </a:lvl9pPr>
          </a:lstStyle>
          <a:p>
            <a:endParaRPr/>
          </a:p>
        </p:txBody>
      </p:sp>
      <p:sp>
        <p:nvSpPr>
          <p:cNvPr id="203" name="Shape 203"/>
          <p:cNvSpPr txBox="1">
            <a:spLocks noGrp="1"/>
          </p:cNvSpPr>
          <p:nvPr>
            <p:ph type="body" idx="1"/>
          </p:nvPr>
        </p:nvSpPr>
        <p:spPr>
          <a:xfrm>
            <a:off x="311700" y="1389600"/>
            <a:ext cx="2808000" cy="3179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204" name="Shape 204"/>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899"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899"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Main point">
    <p:spTree>
      <p:nvGrpSpPr>
        <p:cNvPr id="1" name="Shape 205"/>
        <p:cNvGrpSpPr/>
        <p:nvPr/>
      </p:nvGrpSpPr>
      <p:grpSpPr>
        <a:xfrm>
          <a:off x="0" y="0"/>
          <a:ext cx="0" cy="0"/>
          <a:chOff x="0" y="0"/>
          <a:chExt cx="0" cy="0"/>
        </a:xfrm>
      </p:grpSpPr>
      <p:sp>
        <p:nvSpPr>
          <p:cNvPr id="206" name="Shape 206"/>
          <p:cNvSpPr txBox="1">
            <a:spLocks noGrp="1"/>
          </p:cNvSpPr>
          <p:nvPr>
            <p:ph type="title"/>
          </p:nvPr>
        </p:nvSpPr>
        <p:spPr>
          <a:xfrm>
            <a:off x="490250" y="450150"/>
            <a:ext cx="6367800" cy="40908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Arial"/>
              <a:buNone/>
              <a:defRPr sz="4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4800">
                <a:solidFill>
                  <a:schemeClr val="dk1"/>
                </a:solidFill>
              </a:defRPr>
            </a:lvl2pPr>
            <a:lvl3pPr lvl="2" indent="0" rtl="0">
              <a:spcBef>
                <a:spcPts val="0"/>
              </a:spcBef>
              <a:buClr>
                <a:schemeClr val="dk1"/>
              </a:buClr>
              <a:buFont typeface="Arial"/>
              <a:buNone/>
              <a:defRPr sz="4800">
                <a:solidFill>
                  <a:schemeClr val="dk1"/>
                </a:solidFill>
              </a:defRPr>
            </a:lvl3pPr>
            <a:lvl4pPr lvl="3" indent="0" rtl="0">
              <a:spcBef>
                <a:spcPts val="0"/>
              </a:spcBef>
              <a:buClr>
                <a:schemeClr val="dk1"/>
              </a:buClr>
              <a:buFont typeface="Arial"/>
              <a:buNone/>
              <a:defRPr sz="4800">
                <a:solidFill>
                  <a:schemeClr val="dk1"/>
                </a:solidFill>
              </a:defRPr>
            </a:lvl4pPr>
            <a:lvl5pPr lvl="4" indent="0" rtl="0">
              <a:spcBef>
                <a:spcPts val="0"/>
              </a:spcBef>
              <a:buClr>
                <a:schemeClr val="dk1"/>
              </a:buClr>
              <a:buFont typeface="Arial"/>
              <a:buNone/>
              <a:defRPr sz="4800">
                <a:solidFill>
                  <a:schemeClr val="dk1"/>
                </a:solidFill>
              </a:defRPr>
            </a:lvl5pPr>
            <a:lvl6pPr lvl="5" indent="0" rtl="0">
              <a:spcBef>
                <a:spcPts val="0"/>
              </a:spcBef>
              <a:buClr>
                <a:schemeClr val="dk1"/>
              </a:buClr>
              <a:buFont typeface="Arial"/>
              <a:buNone/>
              <a:defRPr sz="4800">
                <a:solidFill>
                  <a:schemeClr val="dk1"/>
                </a:solidFill>
              </a:defRPr>
            </a:lvl6pPr>
            <a:lvl7pPr lvl="6" indent="0" rtl="0">
              <a:spcBef>
                <a:spcPts val="0"/>
              </a:spcBef>
              <a:buClr>
                <a:schemeClr val="dk1"/>
              </a:buClr>
              <a:buFont typeface="Arial"/>
              <a:buNone/>
              <a:defRPr sz="4800">
                <a:solidFill>
                  <a:schemeClr val="dk1"/>
                </a:solidFill>
              </a:defRPr>
            </a:lvl7pPr>
            <a:lvl8pPr lvl="7" indent="0" rtl="0">
              <a:spcBef>
                <a:spcPts val="0"/>
              </a:spcBef>
              <a:buClr>
                <a:schemeClr val="dk1"/>
              </a:buClr>
              <a:buFont typeface="Arial"/>
              <a:buNone/>
              <a:defRPr sz="4800">
                <a:solidFill>
                  <a:schemeClr val="dk1"/>
                </a:solidFill>
              </a:defRPr>
            </a:lvl8pPr>
            <a:lvl9pPr lvl="8" indent="0" rtl="0">
              <a:spcBef>
                <a:spcPts val="0"/>
              </a:spcBef>
              <a:buClr>
                <a:schemeClr val="dk1"/>
              </a:buClr>
              <a:buFont typeface="Arial"/>
              <a:buNone/>
              <a:defRPr sz="4800">
                <a:solidFill>
                  <a:schemeClr val="dk1"/>
                </a:solidFill>
              </a:defRPr>
            </a:lvl9pPr>
          </a:lstStyle>
          <a:p>
            <a:endParaRPr/>
          </a:p>
        </p:txBody>
      </p:sp>
      <p:sp>
        <p:nvSpPr>
          <p:cNvPr id="207" name="Shape 207"/>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208"/>
        <p:cNvGrpSpPr/>
        <p:nvPr/>
      </p:nvGrpSpPr>
      <p:grpSpPr>
        <a:xfrm>
          <a:off x="0" y="0"/>
          <a:ext cx="0" cy="0"/>
          <a:chOff x="0" y="0"/>
          <a:chExt cx="0" cy="0"/>
        </a:xfrm>
      </p:grpSpPr>
      <p:sp>
        <p:nvSpPr>
          <p:cNvPr id="209" name="Shape 209"/>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210" name="Shape 210"/>
          <p:cNvSpPr txBox="1">
            <a:spLocks noGrp="1"/>
          </p:cNvSpPr>
          <p:nvPr>
            <p:ph type="title"/>
          </p:nvPr>
        </p:nvSpPr>
        <p:spPr>
          <a:xfrm>
            <a:off x="265500" y="1233175"/>
            <a:ext cx="4045200" cy="14823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42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4200">
                <a:solidFill>
                  <a:schemeClr val="dk1"/>
                </a:solidFill>
              </a:defRPr>
            </a:lvl2pPr>
            <a:lvl3pPr lvl="2" indent="0" algn="ctr" rtl="0">
              <a:spcBef>
                <a:spcPts val="0"/>
              </a:spcBef>
              <a:buClr>
                <a:schemeClr val="dk1"/>
              </a:buClr>
              <a:buFont typeface="Arial"/>
              <a:buNone/>
              <a:defRPr sz="4200">
                <a:solidFill>
                  <a:schemeClr val="dk1"/>
                </a:solidFill>
              </a:defRPr>
            </a:lvl3pPr>
            <a:lvl4pPr lvl="3" indent="0" algn="ctr" rtl="0">
              <a:spcBef>
                <a:spcPts val="0"/>
              </a:spcBef>
              <a:buClr>
                <a:schemeClr val="dk1"/>
              </a:buClr>
              <a:buFont typeface="Arial"/>
              <a:buNone/>
              <a:defRPr sz="4200">
                <a:solidFill>
                  <a:schemeClr val="dk1"/>
                </a:solidFill>
              </a:defRPr>
            </a:lvl4pPr>
            <a:lvl5pPr lvl="4" indent="0" algn="ctr" rtl="0">
              <a:spcBef>
                <a:spcPts val="0"/>
              </a:spcBef>
              <a:buClr>
                <a:schemeClr val="dk1"/>
              </a:buClr>
              <a:buFont typeface="Arial"/>
              <a:buNone/>
              <a:defRPr sz="4200">
                <a:solidFill>
                  <a:schemeClr val="dk1"/>
                </a:solidFill>
              </a:defRPr>
            </a:lvl5pPr>
            <a:lvl6pPr lvl="5" indent="0" algn="ctr" rtl="0">
              <a:spcBef>
                <a:spcPts val="0"/>
              </a:spcBef>
              <a:buClr>
                <a:schemeClr val="dk1"/>
              </a:buClr>
              <a:buFont typeface="Arial"/>
              <a:buNone/>
              <a:defRPr sz="4200">
                <a:solidFill>
                  <a:schemeClr val="dk1"/>
                </a:solidFill>
              </a:defRPr>
            </a:lvl6pPr>
            <a:lvl7pPr lvl="6" indent="0" algn="ctr" rtl="0">
              <a:spcBef>
                <a:spcPts val="0"/>
              </a:spcBef>
              <a:buClr>
                <a:schemeClr val="dk1"/>
              </a:buClr>
              <a:buFont typeface="Arial"/>
              <a:buNone/>
              <a:defRPr sz="4200">
                <a:solidFill>
                  <a:schemeClr val="dk1"/>
                </a:solidFill>
              </a:defRPr>
            </a:lvl7pPr>
            <a:lvl8pPr lvl="7" indent="0" algn="ctr" rtl="0">
              <a:spcBef>
                <a:spcPts val="0"/>
              </a:spcBef>
              <a:buClr>
                <a:schemeClr val="dk1"/>
              </a:buClr>
              <a:buFont typeface="Arial"/>
              <a:buNone/>
              <a:defRPr sz="4200">
                <a:solidFill>
                  <a:schemeClr val="dk1"/>
                </a:solidFill>
              </a:defRPr>
            </a:lvl8pPr>
            <a:lvl9pPr lvl="8" indent="0" algn="ctr" rtl="0">
              <a:spcBef>
                <a:spcPts val="0"/>
              </a:spcBef>
              <a:buClr>
                <a:schemeClr val="dk1"/>
              </a:buClr>
              <a:buFont typeface="Arial"/>
              <a:buNone/>
              <a:defRPr sz="4200">
                <a:solidFill>
                  <a:schemeClr val="dk1"/>
                </a:solidFill>
              </a:defRPr>
            </a:lvl9pPr>
          </a:lstStyle>
          <a:p>
            <a:endParaRPr/>
          </a:p>
        </p:txBody>
      </p:sp>
      <p:sp>
        <p:nvSpPr>
          <p:cNvPr id="211" name="Shape 211"/>
          <p:cNvSpPr txBox="1">
            <a:spLocks noGrp="1"/>
          </p:cNvSpPr>
          <p:nvPr>
            <p:ph type="subTitle" idx="1"/>
          </p:nvPr>
        </p:nvSpPr>
        <p:spPr>
          <a:xfrm>
            <a:off x="265500" y="2803075"/>
            <a:ext cx="4045200" cy="12351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1pPr>
            <a:lvl2pPr marL="457200" marR="0" lvl="1"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2pPr>
            <a:lvl3pPr marL="914400" marR="0" lvl="2"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3pPr>
            <a:lvl4pPr marL="1371600" marR="0" lvl="3"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4pPr>
            <a:lvl5pPr marL="1828800" marR="0" lvl="4"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5pPr>
            <a:lvl6pPr marL="2286000" marR="0" lvl="5"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6pPr>
            <a:lvl7pPr marL="2743200" marR="0" lvl="6"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7pPr>
            <a:lvl8pPr marL="3200400" marR="0" lvl="7"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8pPr>
            <a:lvl9pPr marL="3657600" marR="0" lvl="8"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9pPr>
          </a:lstStyle>
          <a:p>
            <a:endParaRPr/>
          </a:p>
        </p:txBody>
      </p:sp>
      <p:sp>
        <p:nvSpPr>
          <p:cNvPr id="212" name="Shape 212"/>
          <p:cNvSpPr txBox="1">
            <a:spLocks noGrp="1"/>
          </p:cNvSpPr>
          <p:nvPr>
            <p:ph type="body" idx="2"/>
          </p:nvPr>
        </p:nvSpPr>
        <p:spPr>
          <a:xfrm>
            <a:off x="4939500" y="724075"/>
            <a:ext cx="3837000" cy="3695100"/>
          </a:xfrm>
          <a:prstGeom prst="rect">
            <a:avLst/>
          </a:prstGeom>
          <a:noFill/>
          <a:ln>
            <a:noFill/>
          </a:ln>
        </p:spPr>
        <p:txBody>
          <a:bodyPr lIns="91425" tIns="91425" rIns="91425" bIns="91425" anchor="ctr"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213" name="Shape 213"/>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Caption">
    <p:spTree>
      <p:nvGrpSpPr>
        <p:cNvPr id="1" name="Shape 214"/>
        <p:cNvGrpSpPr/>
        <p:nvPr/>
      </p:nvGrpSpPr>
      <p:grpSpPr>
        <a:xfrm>
          <a:off x="0" y="0"/>
          <a:ext cx="0" cy="0"/>
          <a:chOff x="0" y="0"/>
          <a:chExt cx="0" cy="0"/>
        </a:xfrm>
      </p:grpSpPr>
      <p:sp>
        <p:nvSpPr>
          <p:cNvPr id="215" name="Shape 215"/>
          <p:cNvSpPr txBox="1">
            <a:spLocks noGrp="1"/>
          </p:cNvSpPr>
          <p:nvPr>
            <p:ph type="body" idx="1"/>
          </p:nvPr>
        </p:nvSpPr>
        <p:spPr>
          <a:xfrm>
            <a:off x="311700" y="4230575"/>
            <a:ext cx="5998800" cy="6051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216" name="Shape 216"/>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Big number">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311700" y="1106125"/>
            <a:ext cx="8520600" cy="19635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120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12000">
                <a:solidFill>
                  <a:schemeClr val="dk1"/>
                </a:solidFill>
              </a:defRPr>
            </a:lvl2pPr>
            <a:lvl3pPr lvl="2" indent="0" algn="ctr" rtl="0">
              <a:spcBef>
                <a:spcPts val="0"/>
              </a:spcBef>
              <a:buClr>
                <a:schemeClr val="dk1"/>
              </a:buClr>
              <a:buFont typeface="Arial"/>
              <a:buNone/>
              <a:defRPr sz="12000">
                <a:solidFill>
                  <a:schemeClr val="dk1"/>
                </a:solidFill>
              </a:defRPr>
            </a:lvl3pPr>
            <a:lvl4pPr lvl="3" indent="0" algn="ctr" rtl="0">
              <a:spcBef>
                <a:spcPts val="0"/>
              </a:spcBef>
              <a:buClr>
                <a:schemeClr val="dk1"/>
              </a:buClr>
              <a:buFont typeface="Arial"/>
              <a:buNone/>
              <a:defRPr sz="12000">
                <a:solidFill>
                  <a:schemeClr val="dk1"/>
                </a:solidFill>
              </a:defRPr>
            </a:lvl4pPr>
            <a:lvl5pPr lvl="4" indent="0" algn="ctr" rtl="0">
              <a:spcBef>
                <a:spcPts val="0"/>
              </a:spcBef>
              <a:buClr>
                <a:schemeClr val="dk1"/>
              </a:buClr>
              <a:buFont typeface="Arial"/>
              <a:buNone/>
              <a:defRPr sz="12000">
                <a:solidFill>
                  <a:schemeClr val="dk1"/>
                </a:solidFill>
              </a:defRPr>
            </a:lvl5pPr>
            <a:lvl6pPr lvl="5" indent="0" algn="ctr" rtl="0">
              <a:spcBef>
                <a:spcPts val="0"/>
              </a:spcBef>
              <a:buClr>
                <a:schemeClr val="dk1"/>
              </a:buClr>
              <a:buFont typeface="Arial"/>
              <a:buNone/>
              <a:defRPr sz="12000">
                <a:solidFill>
                  <a:schemeClr val="dk1"/>
                </a:solidFill>
              </a:defRPr>
            </a:lvl6pPr>
            <a:lvl7pPr lvl="6" indent="0" algn="ctr" rtl="0">
              <a:spcBef>
                <a:spcPts val="0"/>
              </a:spcBef>
              <a:buClr>
                <a:schemeClr val="dk1"/>
              </a:buClr>
              <a:buFont typeface="Arial"/>
              <a:buNone/>
              <a:defRPr sz="12000">
                <a:solidFill>
                  <a:schemeClr val="dk1"/>
                </a:solidFill>
              </a:defRPr>
            </a:lvl7pPr>
            <a:lvl8pPr lvl="7" indent="0" algn="ctr" rtl="0">
              <a:spcBef>
                <a:spcPts val="0"/>
              </a:spcBef>
              <a:buClr>
                <a:schemeClr val="dk1"/>
              </a:buClr>
              <a:buFont typeface="Arial"/>
              <a:buNone/>
              <a:defRPr sz="12000">
                <a:solidFill>
                  <a:schemeClr val="dk1"/>
                </a:solidFill>
              </a:defRPr>
            </a:lvl8pPr>
            <a:lvl9pPr lvl="8" indent="0" algn="ctr" rtl="0">
              <a:spcBef>
                <a:spcPts val="0"/>
              </a:spcBef>
              <a:buClr>
                <a:schemeClr val="dk1"/>
              </a:buClr>
              <a:buFont typeface="Arial"/>
              <a:buNone/>
              <a:defRPr sz="12000">
                <a:solidFill>
                  <a:schemeClr val="dk1"/>
                </a:solidFill>
              </a:defRPr>
            </a:lvl9pPr>
          </a:lstStyle>
          <a:p>
            <a:endParaRPr/>
          </a:p>
        </p:txBody>
      </p:sp>
      <p:sp>
        <p:nvSpPr>
          <p:cNvPr id="219" name="Shape 219"/>
          <p:cNvSpPr txBox="1">
            <a:spLocks noGrp="1"/>
          </p:cNvSpPr>
          <p:nvPr>
            <p:ph type="body" idx="1"/>
          </p:nvPr>
        </p:nvSpPr>
        <p:spPr>
          <a:xfrm>
            <a:off x="311700" y="3152225"/>
            <a:ext cx="8520600" cy="1300800"/>
          </a:xfrm>
          <a:prstGeom prst="rect">
            <a:avLst/>
          </a:prstGeom>
          <a:noFill/>
          <a:ln>
            <a:noFill/>
          </a:ln>
        </p:spPr>
        <p:txBody>
          <a:bodyPr lIns="91425" tIns="91425" rIns="91425" bIns="91425" anchor="t" anchorCtr="0"/>
          <a:lstStyle>
            <a:lvl1pPr marL="0" marR="0" lvl="0" indent="0" algn="ctr"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220" name="Shape 220"/>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21"/>
        <p:cNvGrpSpPr/>
        <p:nvPr/>
      </p:nvGrpSpPr>
      <p:grpSpPr>
        <a:xfrm>
          <a:off x="0" y="0"/>
          <a:ext cx="0" cy="0"/>
          <a:chOff x="0" y="0"/>
          <a:chExt cx="0" cy="0"/>
        </a:xfrm>
      </p:grpSpPr>
      <p:sp>
        <p:nvSpPr>
          <p:cNvPr id="222" name="Shape 222"/>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29"/>
        <p:cNvGrpSpPr/>
        <p:nvPr/>
      </p:nvGrpSpPr>
      <p:grpSpPr>
        <a:xfrm>
          <a:off x="0" y="0"/>
          <a:ext cx="0" cy="0"/>
          <a:chOff x="0" y="0"/>
          <a:chExt cx="0" cy="0"/>
        </a:xfrm>
      </p:grpSpPr>
      <p:sp>
        <p:nvSpPr>
          <p:cNvPr id="230" name="Shape 230"/>
          <p:cNvSpPr txBox="1">
            <a:spLocks noGrp="1"/>
          </p:cNvSpPr>
          <p:nvPr>
            <p:ph type="ctrTitle"/>
          </p:nvPr>
        </p:nvSpPr>
        <p:spPr>
          <a:xfrm>
            <a:off x="1143000" y="841772"/>
            <a:ext cx="6858000" cy="1790700"/>
          </a:xfrm>
          <a:prstGeom prst="rect">
            <a:avLst/>
          </a:prstGeom>
          <a:noFill/>
          <a:ln>
            <a:noFill/>
          </a:ln>
        </p:spPr>
        <p:txBody>
          <a:bodyPr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31" name="Shape 231"/>
          <p:cNvSpPr txBox="1">
            <a:spLocks noGrp="1"/>
          </p:cNvSpPr>
          <p:nvPr>
            <p:ph type="subTitle" idx="1"/>
          </p:nvPr>
        </p:nvSpPr>
        <p:spPr>
          <a:xfrm>
            <a:off x="1143000" y="2701528"/>
            <a:ext cx="6858000" cy="1241699"/>
          </a:xfrm>
          <a:prstGeom prst="rect">
            <a:avLst/>
          </a:prstGeom>
          <a:noFill/>
          <a:ln>
            <a:noFill/>
          </a:ln>
        </p:spPr>
        <p:txBody>
          <a:bodyPr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2" name="Shape 232"/>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33" name="Shape 233"/>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34" name="Shape 234"/>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35"/>
        <p:cNvGrpSpPr/>
        <p:nvPr/>
      </p:nvGrpSpPr>
      <p:grpSpPr>
        <a:xfrm>
          <a:off x="0" y="0"/>
          <a:ext cx="0" cy="0"/>
          <a:chOff x="0" y="0"/>
          <a:chExt cx="0" cy="0"/>
        </a:xfrm>
      </p:grpSpPr>
      <p:sp>
        <p:nvSpPr>
          <p:cNvPr id="236" name="Shape 236"/>
          <p:cNvSpPr txBox="1">
            <a:spLocks noGrp="1"/>
          </p:cNvSpPr>
          <p:nvPr>
            <p:ph type="title"/>
          </p:nvPr>
        </p:nvSpPr>
        <p:spPr>
          <a:xfrm>
            <a:off x="628650"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37" name="Shape 237"/>
          <p:cNvSpPr txBox="1">
            <a:spLocks noGrp="1"/>
          </p:cNvSpPr>
          <p:nvPr>
            <p:ph type="body" idx="1"/>
          </p:nvPr>
        </p:nvSpPr>
        <p:spPr>
          <a:xfrm>
            <a:off x="628650" y="1369218"/>
            <a:ext cx="7886700" cy="32634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8" name="Shape 238"/>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39" name="Shape 239"/>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40" name="Shape 240"/>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623887" y="1282303"/>
            <a:ext cx="7886700" cy="213959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43" name="Shape 243"/>
          <p:cNvSpPr txBox="1">
            <a:spLocks noGrp="1"/>
          </p:cNvSpPr>
          <p:nvPr>
            <p:ph type="body" idx="1"/>
          </p:nvPr>
        </p:nvSpPr>
        <p:spPr>
          <a:xfrm>
            <a:off x="623887" y="3442097"/>
            <a:ext cx="7886700" cy="1125000"/>
          </a:xfrm>
          <a:prstGeom prst="rect">
            <a:avLst/>
          </a:prstGeom>
          <a:noFill/>
          <a:ln>
            <a:noFill/>
          </a:ln>
        </p:spPr>
        <p:txBody>
          <a:bodyPr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44" name="Shape 244"/>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45" name="Shape 245"/>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46" name="Shape 246"/>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47"/>
        <p:cNvGrpSpPr/>
        <p:nvPr/>
      </p:nvGrpSpPr>
      <p:grpSpPr>
        <a:xfrm>
          <a:off x="0" y="0"/>
          <a:ext cx="0" cy="0"/>
          <a:chOff x="0" y="0"/>
          <a:chExt cx="0" cy="0"/>
        </a:xfrm>
      </p:grpSpPr>
      <p:sp>
        <p:nvSpPr>
          <p:cNvPr id="248" name="Shape 248"/>
          <p:cNvSpPr txBox="1">
            <a:spLocks noGrp="1"/>
          </p:cNvSpPr>
          <p:nvPr>
            <p:ph type="title"/>
          </p:nvPr>
        </p:nvSpPr>
        <p:spPr>
          <a:xfrm>
            <a:off x="628650"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49" name="Shape 249"/>
          <p:cNvSpPr txBox="1">
            <a:spLocks noGrp="1"/>
          </p:cNvSpPr>
          <p:nvPr>
            <p:ph type="body" idx="1"/>
          </p:nvPr>
        </p:nvSpPr>
        <p:spPr>
          <a:xfrm>
            <a:off x="628650" y="1369218"/>
            <a:ext cx="3886200" cy="32634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Shape 250"/>
          <p:cNvSpPr txBox="1">
            <a:spLocks noGrp="1"/>
          </p:cNvSpPr>
          <p:nvPr>
            <p:ph type="body" idx="2"/>
          </p:nvPr>
        </p:nvSpPr>
        <p:spPr>
          <a:xfrm>
            <a:off x="4629150" y="1369218"/>
            <a:ext cx="3886200" cy="32634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1" name="Shape 251"/>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52" name="Shape 252"/>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53" name="Shape 253"/>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629841"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56" name="Shape 256"/>
          <p:cNvSpPr txBox="1">
            <a:spLocks noGrp="1"/>
          </p:cNvSpPr>
          <p:nvPr>
            <p:ph type="body" idx="1"/>
          </p:nvPr>
        </p:nvSpPr>
        <p:spPr>
          <a:xfrm>
            <a:off x="629841" y="1260872"/>
            <a:ext cx="3868200" cy="618000"/>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7" name="Shape 257"/>
          <p:cNvSpPr txBox="1">
            <a:spLocks noGrp="1"/>
          </p:cNvSpPr>
          <p:nvPr>
            <p:ph type="body" idx="2"/>
          </p:nvPr>
        </p:nvSpPr>
        <p:spPr>
          <a:xfrm>
            <a:off x="629841" y="1878806"/>
            <a:ext cx="3868200" cy="27633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8" name="Shape 258"/>
          <p:cNvSpPr txBox="1">
            <a:spLocks noGrp="1"/>
          </p:cNvSpPr>
          <p:nvPr>
            <p:ph type="body" idx="3"/>
          </p:nvPr>
        </p:nvSpPr>
        <p:spPr>
          <a:xfrm>
            <a:off x="4629150" y="1260872"/>
            <a:ext cx="3887400" cy="618000"/>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59" name="Shape 259"/>
          <p:cNvSpPr txBox="1">
            <a:spLocks noGrp="1"/>
          </p:cNvSpPr>
          <p:nvPr>
            <p:ph type="body" idx="4"/>
          </p:nvPr>
        </p:nvSpPr>
        <p:spPr>
          <a:xfrm>
            <a:off x="4629150" y="1878806"/>
            <a:ext cx="3887400" cy="27633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60" name="Shape 260"/>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1" name="Shape 261"/>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2" name="Shape 262"/>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63"/>
        <p:cNvGrpSpPr/>
        <p:nvPr/>
      </p:nvGrpSpPr>
      <p:grpSpPr>
        <a:xfrm>
          <a:off x="0" y="0"/>
          <a:ext cx="0" cy="0"/>
          <a:chOff x="0" y="0"/>
          <a:chExt cx="0" cy="0"/>
        </a:xfrm>
      </p:grpSpPr>
      <p:sp>
        <p:nvSpPr>
          <p:cNvPr id="264" name="Shape 264"/>
          <p:cNvSpPr txBox="1">
            <a:spLocks noGrp="1"/>
          </p:cNvSpPr>
          <p:nvPr>
            <p:ph type="title"/>
          </p:nvPr>
        </p:nvSpPr>
        <p:spPr>
          <a:xfrm>
            <a:off x="628650"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65" name="Shape 265"/>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6" name="Shape 266"/>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7" name="Shape 267"/>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68"/>
        <p:cNvGrpSpPr/>
        <p:nvPr/>
      </p:nvGrpSpPr>
      <p:grpSpPr>
        <a:xfrm>
          <a:off x="0" y="0"/>
          <a:ext cx="0" cy="0"/>
          <a:chOff x="0" y="0"/>
          <a:chExt cx="0" cy="0"/>
        </a:xfrm>
      </p:grpSpPr>
      <p:sp>
        <p:nvSpPr>
          <p:cNvPr id="269" name="Shape 269"/>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0" name="Shape 270"/>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1" name="Shape 271"/>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72"/>
        <p:cNvGrpSpPr/>
        <p:nvPr/>
      </p:nvGrpSpPr>
      <p:grpSpPr>
        <a:xfrm>
          <a:off x="0" y="0"/>
          <a:ext cx="0" cy="0"/>
          <a:chOff x="0" y="0"/>
          <a:chExt cx="0" cy="0"/>
        </a:xfrm>
      </p:grpSpPr>
      <p:sp>
        <p:nvSpPr>
          <p:cNvPr id="273" name="Shape 273"/>
          <p:cNvSpPr txBox="1">
            <a:spLocks noGrp="1"/>
          </p:cNvSpPr>
          <p:nvPr>
            <p:ph type="title"/>
          </p:nvPr>
        </p:nvSpPr>
        <p:spPr>
          <a:xfrm>
            <a:off x="629841" y="342900"/>
            <a:ext cx="2949299" cy="1200000"/>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74" name="Shape 274"/>
          <p:cNvSpPr txBox="1">
            <a:spLocks noGrp="1"/>
          </p:cNvSpPr>
          <p:nvPr>
            <p:ph type="body" idx="1"/>
          </p:nvPr>
        </p:nvSpPr>
        <p:spPr>
          <a:xfrm>
            <a:off x="3887391" y="740568"/>
            <a:ext cx="4629300" cy="3655200"/>
          </a:xfrm>
          <a:prstGeom prst="rect">
            <a:avLst/>
          </a:prstGeom>
          <a:noFill/>
          <a:ln>
            <a:noFill/>
          </a:ln>
        </p:spPr>
        <p:txBody>
          <a:bodyPr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75" name="Shape 275"/>
          <p:cNvSpPr txBox="1">
            <a:spLocks noGrp="1"/>
          </p:cNvSpPr>
          <p:nvPr>
            <p:ph type="body" idx="2"/>
          </p:nvPr>
        </p:nvSpPr>
        <p:spPr>
          <a:xfrm>
            <a:off x="629841" y="1543050"/>
            <a:ext cx="2949299" cy="2858700"/>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76" name="Shape 276"/>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7" name="Shape 277"/>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8" name="Shape 278"/>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629841" y="342900"/>
            <a:ext cx="2949299" cy="1200000"/>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81" name="Shape 281"/>
          <p:cNvSpPr>
            <a:spLocks noGrp="1"/>
          </p:cNvSpPr>
          <p:nvPr>
            <p:ph type="pic" idx="2"/>
          </p:nvPr>
        </p:nvSpPr>
        <p:spPr>
          <a:xfrm>
            <a:off x="3887391" y="740568"/>
            <a:ext cx="4629300" cy="3655200"/>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82" name="Shape 282"/>
          <p:cNvSpPr txBox="1">
            <a:spLocks noGrp="1"/>
          </p:cNvSpPr>
          <p:nvPr>
            <p:ph type="body" idx="1"/>
          </p:nvPr>
        </p:nvSpPr>
        <p:spPr>
          <a:xfrm>
            <a:off x="629841" y="1543050"/>
            <a:ext cx="2949299" cy="2858700"/>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83" name="Shape 283"/>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84" name="Shape 284"/>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85" name="Shape 285"/>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628650"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88" name="Shape 288"/>
          <p:cNvSpPr txBox="1">
            <a:spLocks noGrp="1"/>
          </p:cNvSpPr>
          <p:nvPr>
            <p:ph type="body" idx="1"/>
          </p:nvPr>
        </p:nvSpPr>
        <p:spPr>
          <a:xfrm rot="5400000">
            <a:off x="2940300" y="-942431"/>
            <a:ext cx="3263400" cy="78867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9" name="Shape 289"/>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0" name="Shape 290"/>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1" name="Shape 291"/>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rot="5400000">
            <a:off x="5350050" y="1467543"/>
            <a:ext cx="4359000" cy="19716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294" name="Shape 294"/>
          <p:cNvSpPr txBox="1">
            <a:spLocks noGrp="1"/>
          </p:cNvSpPr>
          <p:nvPr>
            <p:ph type="body" idx="1"/>
          </p:nvPr>
        </p:nvSpPr>
        <p:spPr>
          <a:xfrm rot="5400000">
            <a:off x="1349475" y="-447056"/>
            <a:ext cx="4359000" cy="58008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95" name="Shape 295"/>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6" name="Shape 296"/>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7" name="Shape 297"/>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7999" cy="7556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7999"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4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199"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199"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0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599" cy="5726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599"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a:spcBef>
                <a:spcPts val="0"/>
              </a:spcBef>
              <a:buSzPct val="78571"/>
              <a:buNone/>
              <a:defRPr sz="1400"/>
            </a:lvl2pPr>
            <a:lvl3pPr lvl="2" indent="0">
              <a:spcBef>
                <a:spcPts val="0"/>
              </a:spcBef>
              <a:buSzPct val="78571"/>
              <a:buNone/>
              <a:defRPr sz="1400"/>
            </a:lvl3pPr>
            <a:lvl4pPr lvl="3" indent="0">
              <a:spcBef>
                <a:spcPts val="0"/>
              </a:spcBef>
              <a:buSzPct val="78571"/>
              <a:buNone/>
              <a:defRPr sz="1400"/>
            </a:lvl4pPr>
            <a:lvl5pPr lvl="4" indent="0">
              <a:spcBef>
                <a:spcPts val="0"/>
              </a:spcBef>
              <a:buSzPct val="78571"/>
              <a:buNone/>
              <a:defRPr sz="1400"/>
            </a:lvl5pPr>
            <a:lvl6pPr lvl="5" indent="0">
              <a:spcBef>
                <a:spcPts val="0"/>
              </a:spcBef>
              <a:buSzPct val="78571"/>
              <a:buNone/>
              <a:defRPr sz="1400"/>
            </a:lvl6pPr>
            <a:lvl7pPr lvl="6" indent="0">
              <a:spcBef>
                <a:spcPts val="0"/>
              </a:spcBef>
              <a:buSzPct val="78571"/>
              <a:buNone/>
              <a:defRPr sz="1400"/>
            </a:lvl7pPr>
            <a:lvl8pPr lvl="7" indent="0">
              <a:spcBef>
                <a:spcPts val="0"/>
              </a:spcBef>
              <a:buSzPct val="78571"/>
              <a:buNone/>
              <a:defRPr sz="1400"/>
            </a:lvl8pPr>
            <a:lvl9pPr lvl="8" indent="0">
              <a:spcBef>
                <a:spcPts val="0"/>
              </a:spcBef>
              <a:buSzPct val="78571"/>
              <a:buNone/>
              <a:defRPr sz="1400"/>
            </a:lvl9pPr>
          </a:lstStyle>
          <a:p>
            <a:endParaRPr/>
          </a:p>
        </p:txBody>
      </p:sp>
      <p:sp>
        <p:nvSpPr>
          <p:cNvPr id="52" name="Shape 52"/>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127" name="Shape 127"/>
          <p:cNvSpPr txBox="1">
            <a:spLocks noGrp="1"/>
          </p:cNvSpPr>
          <p:nvPr>
            <p:ph type="body" idx="1"/>
          </p:nvPr>
        </p:nvSpPr>
        <p:spPr>
          <a:xfrm>
            <a:off x="311700" y="1225225"/>
            <a:ext cx="8520599"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128" name="Shape 12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1"/>
              </a:buClr>
              <a:buSzPct val="25000"/>
              <a:buFont typeface="Economica"/>
              <a:buNone/>
            </a:pPr>
            <a:fld id="{00000000-1234-1234-1234-123412341234}" type="slidenum">
              <a:rPr lang="en" sz="1000" b="0" i="0" u="none" strike="noStrike" cap="none">
                <a:solidFill>
                  <a:schemeClr val="dk1"/>
                </a:solidFill>
                <a:latin typeface="Economica"/>
                <a:ea typeface="Economica"/>
                <a:cs typeface="Economica"/>
                <a:sym typeface="Economica"/>
              </a:rPr>
              <a:t>‹#›</a:t>
            </a:fld>
            <a:endParaRPr lang="en" sz="1000" b="0" i="0" u="none" strike="noStrike" cap="none">
              <a:solidFill>
                <a:schemeClr val="dk1"/>
              </a:solidFill>
              <a:latin typeface="Economica"/>
              <a:ea typeface="Economica"/>
              <a:cs typeface="Economica"/>
              <a:sym typeface="Economica"/>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180" name="Shape 180"/>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181" name="Shape 181"/>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000" b="0" i="0" u="none" strike="noStrike" cap="none">
                <a:solidFill>
                  <a:schemeClr val="dk2"/>
                </a:solidFill>
                <a:latin typeface="Arial"/>
                <a:ea typeface="Arial"/>
                <a:cs typeface="Arial"/>
                <a:sym typeface="Arial"/>
              </a:rPr>
              <a:t>‹#›</a:t>
            </a:fld>
            <a:endParaRPr lang="en" sz="1000" b="0" i="0" u="none" strike="noStrike" cap="none">
              <a:solidFill>
                <a:schemeClr val="dk2"/>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3"/>
        <p:cNvGrpSpPr/>
        <p:nvPr/>
      </p:nvGrpSpPr>
      <p:grpSpPr>
        <a:xfrm>
          <a:off x="0" y="0"/>
          <a:ext cx="0" cy="0"/>
          <a:chOff x="0" y="0"/>
          <a:chExt cx="0" cy="0"/>
        </a:xfrm>
      </p:grpSpPr>
      <p:sp>
        <p:nvSpPr>
          <p:cNvPr id="224" name="Shape 224"/>
          <p:cNvSpPr txBox="1">
            <a:spLocks noGrp="1"/>
          </p:cNvSpPr>
          <p:nvPr>
            <p:ph type="title"/>
          </p:nvPr>
        </p:nvSpPr>
        <p:spPr>
          <a:xfrm>
            <a:off x="628650" y="273843"/>
            <a:ext cx="7886700" cy="994200"/>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225" name="Shape 225"/>
          <p:cNvSpPr txBox="1">
            <a:spLocks noGrp="1"/>
          </p:cNvSpPr>
          <p:nvPr>
            <p:ph type="body" idx="1"/>
          </p:nvPr>
        </p:nvSpPr>
        <p:spPr>
          <a:xfrm>
            <a:off x="628650" y="1369218"/>
            <a:ext cx="7886700" cy="32634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6" name="Shape 226"/>
          <p:cNvSpPr txBox="1">
            <a:spLocks noGrp="1"/>
          </p:cNvSpPr>
          <p:nvPr>
            <p:ph type="dt" idx="10"/>
          </p:nvPr>
        </p:nvSpPr>
        <p:spPr>
          <a:xfrm>
            <a:off x="628650" y="4767262"/>
            <a:ext cx="2057400" cy="273900"/>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27" name="Shape 227"/>
          <p:cNvSpPr txBox="1">
            <a:spLocks noGrp="1"/>
          </p:cNvSpPr>
          <p:nvPr>
            <p:ph type="ftr" idx="11"/>
          </p:nvPr>
        </p:nvSpPr>
        <p:spPr>
          <a:xfrm>
            <a:off x="3028950" y="4767262"/>
            <a:ext cx="3086100" cy="273900"/>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28" name="Shape 228"/>
          <p:cNvSpPr txBox="1">
            <a:spLocks noGrp="1"/>
          </p:cNvSpPr>
          <p:nvPr>
            <p:ph type="sldNum" idx="12"/>
          </p:nvPr>
        </p:nvSpPr>
        <p:spPr>
          <a:xfrm>
            <a:off x="6457950" y="4767262"/>
            <a:ext cx="2057400"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8.xml"/><Relationship Id="rId3" Type="http://schemas.openxmlformats.org/officeDocument/2006/relationships/image" Target="../media/image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0.xml"/><Relationship Id="rId3" Type="http://schemas.openxmlformats.org/officeDocument/2006/relationships/image" Target="../media/image4.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1.xml"/><Relationship Id="rId3" Type="http://schemas.openxmlformats.org/officeDocument/2006/relationships/image" Target="../media/image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2.xml"/><Relationship Id="rId3" Type="http://schemas.openxmlformats.org/officeDocument/2006/relationships/image" Target="../media/image6.jpg"/></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3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0.xml"/><Relationship Id="rId3" Type="http://schemas.openxmlformats.org/officeDocument/2006/relationships/image" Target="../media/image1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ctrTitle"/>
          </p:nvPr>
        </p:nvSpPr>
        <p:spPr>
          <a:xfrm>
            <a:off x="311700" y="744575"/>
            <a:ext cx="8520600" cy="1784100"/>
          </a:xfrm>
          <a:prstGeom prst="rect">
            <a:avLst/>
          </a:prstGeom>
        </p:spPr>
        <p:txBody>
          <a:bodyPr lIns="91425" tIns="91425" rIns="91425" bIns="91425" anchor="b" anchorCtr="0">
            <a:noAutofit/>
          </a:bodyPr>
          <a:lstStyle/>
          <a:p>
            <a:pPr lvl="0">
              <a:spcBef>
                <a:spcPts val="0"/>
              </a:spcBef>
              <a:buNone/>
            </a:pPr>
            <a:r>
              <a:rPr lang="en"/>
              <a:t>Expanded end of timeline on African Americans’ rights </a:t>
            </a:r>
          </a:p>
        </p:txBody>
      </p:sp>
      <p:sp>
        <p:nvSpPr>
          <p:cNvPr id="309" name="Shape 309"/>
          <p:cNvSpPr txBox="1">
            <a:spLocks noGrp="1"/>
          </p:cNvSpPr>
          <p:nvPr>
            <p:ph type="subTitle" idx="1"/>
          </p:nvPr>
        </p:nvSpPr>
        <p:spPr>
          <a:xfrm>
            <a:off x="311700" y="2834125"/>
            <a:ext cx="8520599" cy="792600"/>
          </a:xfrm>
          <a:prstGeom prst="rect">
            <a:avLst/>
          </a:prstGeom>
        </p:spPr>
        <p:txBody>
          <a:bodyPr lIns="91425" tIns="91425" rIns="91425" bIns="91425" anchor="t" anchorCtr="0">
            <a:noAutofit/>
          </a:bodyPr>
          <a:lstStyle/>
          <a:p>
            <a:pPr lvl="0">
              <a:spcBef>
                <a:spcPts val="0"/>
              </a:spcBef>
              <a:buNone/>
            </a:pPr>
            <a:r>
              <a:rPr lang="en" dirty="0" smtClean="0"/>
              <a:t>ISS</a:t>
            </a:r>
            <a:r>
              <a:rPr lang="en-US" dirty="0" smtClean="0"/>
              <a:t> </a:t>
            </a:r>
            <a:r>
              <a:rPr lang="en" dirty="0" smtClean="0"/>
              <a:t>January 23</a:t>
            </a:r>
            <a:r>
              <a:rPr lang="en-US" dirty="0" smtClean="0"/>
              <a:t>-24</a:t>
            </a:r>
            <a:r>
              <a:rPr lang="en" dirty="0" smtClean="0"/>
              <a:t>, </a:t>
            </a:r>
            <a:r>
              <a:rPr lang="en" dirty="0"/>
              <a:t>2017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Shape 36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1860 - 1900  Important milestones</a:t>
            </a:r>
          </a:p>
        </p:txBody>
      </p:sp>
      <p:sp>
        <p:nvSpPr>
          <p:cNvPr id="363" name="Shape 36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381000" rtl="0">
              <a:spcBef>
                <a:spcPts val="0"/>
              </a:spcBef>
              <a:buSzPct val="100000"/>
              <a:buChar char="-"/>
            </a:pPr>
            <a:r>
              <a:rPr lang="en" sz="2400"/>
              <a:t>Civil war </a:t>
            </a:r>
          </a:p>
          <a:p>
            <a:pPr marL="457200" lvl="0" indent="-381000" rtl="0">
              <a:spcBef>
                <a:spcPts val="0"/>
              </a:spcBef>
              <a:buSzPct val="100000"/>
              <a:buChar char="-"/>
            </a:pPr>
            <a:r>
              <a:rPr lang="en" sz="2400"/>
              <a:t>Reconstruction</a:t>
            </a:r>
          </a:p>
          <a:p>
            <a:pPr marL="457200" lvl="0" indent="-381000" rtl="0">
              <a:spcBef>
                <a:spcPts val="0"/>
              </a:spcBef>
              <a:buSzPct val="100000"/>
              <a:buChar char="-"/>
            </a:pPr>
            <a:r>
              <a:rPr lang="en" sz="2400"/>
              <a:t>“Reconstruction amendments:”  XIII, XIV, XV</a:t>
            </a:r>
          </a:p>
          <a:p>
            <a:pPr marL="457200" lvl="0" indent="-381000" rtl="0">
              <a:spcBef>
                <a:spcPts val="0"/>
              </a:spcBef>
              <a:buSzPct val="100000"/>
              <a:buChar char="-"/>
            </a:pPr>
            <a:r>
              <a:rPr lang="en" sz="2400"/>
              <a:t>The spread of black codes, white supremacist tactics and threats to the rights of African Americans</a:t>
            </a:r>
          </a:p>
          <a:p>
            <a:pPr marL="457200" lvl="0" indent="-381000" rtl="0">
              <a:spcBef>
                <a:spcPts val="0"/>
              </a:spcBef>
              <a:buSzPct val="100000"/>
              <a:buChar char="-"/>
            </a:pPr>
            <a:r>
              <a:rPr lang="en" sz="2400"/>
              <a:t>Supreme Court rulings on federal civil rights laws, interpretation of “Equal Protection Clause” in XIV Amt.</a:t>
            </a:r>
          </a:p>
          <a:p>
            <a:pPr marL="457200" lvl="0" indent="-381000">
              <a:spcBef>
                <a:spcPts val="0"/>
              </a:spcBef>
              <a:buSzPct val="100000"/>
              <a:buChar char="-"/>
            </a:pPr>
            <a:r>
              <a:rPr lang="en" sz="2400" i="1"/>
              <a:t>Plessy v. Ferguson</a:t>
            </a:r>
            <a:r>
              <a:rPr lang="en" sz="2400"/>
              <a:t> →  Jim Crow laws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Shape 36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
              <a:t>1860 - 1900</a:t>
            </a:r>
          </a:p>
        </p:txBody>
      </p:sp>
      <p:sp>
        <p:nvSpPr>
          <p:cNvPr id="369" name="Shape 36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spcBef>
                <a:spcPts val="0"/>
              </a:spcBef>
              <a:buClr>
                <a:schemeClr val="dk1"/>
              </a:buClr>
              <a:buSzPct val="36666"/>
              <a:buFont typeface="Arial"/>
              <a:buNone/>
            </a:pPr>
            <a:r>
              <a:rPr lang="en" sz="3000"/>
              <a:t>Most important </a:t>
            </a:r>
            <a:r>
              <a:rPr lang="en" sz="3000" b="1"/>
              <a:t>questions or issues</a:t>
            </a:r>
            <a:r>
              <a:rPr lang="en" sz="3000"/>
              <a:t> about the milestones or events of this period?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Shape 37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1860 - 1900</a:t>
            </a:r>
          </a:p>
        </p:txBody>
      </p:sp>
      <p:sp>
        <p:nvSpPr>
          <p:cNvPr id="375" name="Shape 37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Clr>
                <a:schemeClr val="dk1"/>
              </a:buClr>
              <a:buSzPct val="36666"/>
              <a:buFont typeface="Arial"/>
              <a:buNone/>
            </a:pPr>
            <a:r>
              <a:rPr lang="en" sz="3000"/>
              <a:t>Most important </a:t>
            </a:r>
            <a:r>
              <a:rPr lang="en" sz="3000" b="1"/>
              <a:t>questions or issues</a:t>
            </a:r>
            <a:r>
              <a:rPr lang="en" sz="3000"/>
              <a:t> about the milestones or events of this period?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1860 - 1900    Questions or issues</a:t>
            </a:r>
          </a:p>
        </p:txBody>
      </p:sp>
      <p:sp>
        <p:nvSpPr>
          <p:cNvPr id="381" name="Shape 38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sz="2400"/>
              <a:t>Federal authorities v. states’ power</a:t>
            </a:r>
          </a:p>
          <a:p>
            <a:pPr marL="457200" lvl="0" indent="-381000" rtl="0">
              <a:spcBef>
                <a:spcPts val="0"/>
              </a:spcBef>
              <a:buSzPct val="100000"/>
              <a:buChar char="-"/>
            </a:pPr>
            <a:r>
              <a:rPr lang="en" sz="2400"/>
              <a:t>What does federalism mean in this context?</a:t>
            </a:r>
          </a:p>
          <a:p>
            <a:pPr marL="457200" lvl="0" indent="-381000" rtl="0">
              <a:spcBef>
                <a:spcPts val="0"/>
              </a:spcBef>
              <a:buSzPct val="100000"/>
              <a:buChar char="-"/>
            </a:pPr>
            <a:r>
              <a:rPr lang="en" sz="2400"/>
              <a:t>What would (or did) happen to federal laws and rulings when federal authorities left the southern states in 1877?  Were federal statutes protecting the rights of African Americans enforced/upheld or disregarded or even challenged?</a:t>
            </a:r>
          </a:p>
          <a:p>
            <a:pPr lvl="0">
              <a:spcBef>
                <a:spcPts val="0"/>
              </a:spcBef>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Shape 38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
              <a:t>1860 - 1900    Questions or issues </a:t>
            </a:r>
          </a:p>
        </p:txBody>
      </p:sp>
      <p:sp>
        <p:nvSpPr>
          <p:cNvPr id="387" name="Shape 387"/>
          <p:cNvSpPr txBox="1">
            <a:spLocks noGrp="1"/>
          </p:cNvSpPr>
          <p:nvPr>
            <p:ph type="body" idx="1"/>
          </p:nvPr>
        </p:nvSpPr>
        <p:spPr>
          <a:xfrm>
            <a:off x="311700" y="1101925"/>
            <a:ext cx="8520600" cy="3416400"/>
          </a:xfrm>
          <a:prstGeom prst="rect">
            <a:avLst/>
          </a:prstGeom>
        </p:spPr>
        <p:txBody>
          <a:bodyPr lIns="91425" tIns="91425" rIns="91425" bIns="91425" anchor="t" anchorCtr="0">
            <a:noAutofit/>
          </a:bodyPr>
          <a:lstStyle/>
          <a:p>
            <a:pPr lvl="0" rtl="0">
              <a:lnSpc>
                <a:spcPct val="100000"/>
              </a:lnSpc>
              <a:spcBef>
                <a:spcPts val="0"/>
              </a:spcBef>
              <a:spcAft>
                <a:spcPts val="0"/>
              </a:spcAft>
              <a:buNone/>
            </a:pPr>
            <a:r>
              <a:rPr lang="en" sz="2400"/>
              <a:t>About the Reconstruction Amendments:</a:t>
            </a:r>
          </a:p>
          <a:p>
            <a:pPr lvl="0" rtl="0">
              <a:lnSpc>
                <a:spcPct val="100000"/>
              </a:lnSpc>
              <a:spcBef>
                <a:spcPts val="0"/>
              </a:spcBef>
              <a:spcAft>
                <a:spcPts val="0"/>
              </a:spcAft>
              <a:buClr>
                <a:schemeClr val="dk1"/>
              </a:buClr>
              <a:buSzPct val="45833"/>
              <a:buFont typeface="Arial"/>
              <a:buNone/>
            </a:pPr>
            <a:endParaRPr sz="2400"/>
          </a:p>
          <a:p>
            <a:pPr lvl="0" rtl="0">
              <a:spcBef>
                <a:spcPts val="0"/>
              </a:spcBef>
              <a:buNone/>
            </a:pPr>
            <a:r>
              <a:rPr lang="en"/>
              <a:t>Why was it NECESSARY to pass </a:t>
            </a:r>
            <a:r>
              <a:rPr lang="en" u="sng"/>
              <a:t>three</a:t>
            </a:r>
            <a:r>
              <a:rPr lang="en"/>
              <a:t> constitutional amendments in such a short timespan (1865-1870)?  </a:t>
            </a:r>
          </a:p>
          <a:p>
            <a:pPr lvl="0" rtl="0">
              <a:spcBef>
                <a:spcPts val="0"/>
              </a:spcBef>
              <a:buNone/>
            </a:pPr>
            <a:r>
              <a:rPr lang="en"/>
              <a:t>	Why did each amendment say what it did?</a:t>
            </a:r>
          </a:p>
          <a:p>
            <a:pPr lvl="0" indent="457200" rtl="0">
              <a:spcBef>
                <a:spcPts val="0"/>
              </a:spcBef>
              <a:buNone/>
            </a:pPr>
            <a:endParaRPr/>
          </a:p>
          <a:p>
            <a:pPr marL="0" lvl="0" indent="0" rtl="0">
              <a:spcBef>
                <a:spcPts val="0"/>
              </a:spcBef>
              <a:buNone/>
            </a:pPr>
            <a:r>
              <a:rPr lang="en"/>
              <a:t>	</a:t>
            </a:r>
          </a:p>
          <a:p>
            <a:pPr marL="0" lvl="0" indent="0" rtl="0">
              <a:spcBef>
                <a:spcPts val="0"/>
              </a:spcBef>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Shape 39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the “Reconstruction Amendments”  (1865 - 1870) </a:t>
            </a:r>
          </a:p>
        </p:txBody>
      </p:sp>
      <p:sp>
        <p:nvSpPr>
          <p:cNvPr id="393" name="Shape 393"/>
          <p:cNvSpPr txBox="1">
            <a:spLocks noGrp="1"/>
          </p:cNvSpPr>
          <p:nvPr>
            <p:ph type="body" idx="1"/>
          </p:nvPr>
        </p:nvSpPr>
        <p:spPr>
          <a:xfrm>
            <a:off x="311700" y="1714250"/>
            <a:ext cx="8520600" cy="2854500"/>
          </a:xfrm>
          <a:prstGeom prst="rect">
            <a:avLst/>
          </a:prstGeom>
        </p:spPr>
        <p:txBody>
          <a:bodyPr lIns="91425" tIns="91425" rIns="91425" bIns="91425" anchor="t" anchorCtr="0">
            <a:noAutofit/>
          </a:bodyPr>
          <a:lstStyle/>
          <a:p>
            <a:pPr marL="457200" lvl="0" indent="0" rtl="0">
              <a:lnSpc>
                <a:spcPct val="100000"/>
              </a:lnSpc>
              <a:spcBef>
                <a:spcPts val="0"/>
              </a:spcBef>
              <a:spcAft>
                <a:spcPts val="0"/>
              </a:spcAft>
              <a:buNone/>
            </a:pPr>
            <a:r>
              <a:rPr lang="en" sz="2800">
                <a:solidFill>
                  <a:schemeClr val="dk1"/>
                </a:solidFill>
              </a:rPr>
              <a:t>What did each one say?</a:t>
            </a:r>
          </a:p>
          <a:p>
            <a:pPr marL="457200" lvl="0" indent="0" rtl="0">
              <a:lnSpc>
                <a:spcPct val="100000"/>
              </a:lnSpc>
              <a:spcBef>
                <a:spcPts val="0"/>
              </a:spcBef>
              <a:spcAft>
                <a:spcPts val="0"/>
              </a:spcAft>
              <a:buNone/>
            </a:pPr>
            <a:endParaRPr sz="2800">
              <a:solidFill>
                <a:schemeClr val="dk1"/>
              </a:solidFill>
            </a:endParaRPr>
          </a:p>
          <a:p>
            <a:pPr marL="457200" lvl="0" indent="0" rtl="0">
              <a:lnSpc>
                <a:spcPct val="100000"/>
              </a:lnSpc>
              <a:spcBef>
                <a:spcPts val="0"/>
              </a:spcBef>
              <a:spcAft>
                <a:spcPts val="0"/>
              </a:spcAft>
              <a:buNone/>
            </a:pPr>
            <a:r>
              <a:rPr lang="en" sz="2800">
                <a:solidFill>
                  <a:schemeClr val="dk1"/>
                </a:solidFill>
              </a:rPr>
              <a:t>Why was it necessary to say this </a:t>
            </a:r>
          </a:p>
          <a:p>
            <a:pPr marL="457200" lvl="0" indent="-69850" rtl="0">
              <a:lnSpc>
                <a:spcPct val="100000"/>
              </a:lnSpc>
              <a:spcBef>
                <a:spcPts val="0"/>
              </a:spcBef>
              <a:spcAft>
                <a:spcPts val="0"/>
              </a:spcAft>
              <a:buClr>
                <a:schemeClr val="dk1"/>
              </a:buClr>
              <a:buSzPct val="39285"/>
              <a:buFont typeface="Arial"/>
              <a:buNone/>
            </a:pPr>
            <a:r>
              <a:rPr lang="en" sz="2800" i="1">
                <a:solidFill>
                  <a:schemeClr val="dk1"/>
                </a:solidFill>
              </a:rPr>
              <a:t>in the US Constitution</a:t>
            </a:r>
            <a:r>
              <a:rPr lang="en" sz="2800">
                <a:solidFill>
                  <a:schemeClr val="dk1"/>
                </a:solidFill>
              </a:rPr>
              <a:t> at that time?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Shape 398"/>
          <p:cNvSpPr txBox="1">
            <a:spLocks noGrp="1"/>
          </p:cNvSpPr>
          <p:nvPr>
            <p:ph type="title"/>
          </p:nvPr>
        </p:nvSpPr>
        <p:spPr>
          <a:xfrm>
            <a:off x="152725" y="101725"/>
            <a:ext cx="2717399" cy="15167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 sz="4500" b="1" i="0" u="none" strike="noStrike" cap="none">
                <a:solidFill>
                  <a:schemeClr val="dk1"/>
                </a:solidFill>
                <a:latin typeface="Calibri"/>
                <a:ea typeface="Calibri"/>
                <a:cs typeface="Calibri"/>
                <a:sym typeface="Calibri"/>
              </a:rPr>
              <a:t>December 1865</a:t>
            </a:r>
          </a:p>
        </p:txBody>
      </p:sp>
      <p:sp>
        <p:nvSpPr>
          <p:cNvPr id="399" name="Shape 399"/>
          <p:cNvSpPr txBox="1">
            <a:spLocks noGrp="1"/>
          </p:cNvSpPr>
          <p:nvPr>
            <p:ph type="body" idx="1"/>
          </p:nvPr>
        </p:nvSpPr>
        <p:spPr>
          <a:xfrm>
            <a:off x="240925" y="1753600"/>
            <a:ext cx="5008800" cy="2898900"/>
          </a:xfrm>
          <a:prstGeom prst="rect">
            <a:avLst/>
          </a:prstGeom>
          <a:noFill/>
          <a:ln>
            <a:noFill/>
          </a:ln>
        </p:spPr>
        <p:txBody>
          <a:bodyPr lIns="91425" tIns="91425" rIns="91425" bIns="91425" anchor="t" anchorCtr="0">
            <a:noAutofit/>
          </a:bodyPr>
          <a:lstStyle/>
          <a:p>
            <a:pPr marL="0" marR="0" lvl="0" indent="0" algn="l" rtl="0">
              <a:lnSpc>
                <a:spcPct val="115000"/>
              </a:lnSpc>
              <a:spcBef>
                <a:spcPts val="0"/>
              </a:spcBef>
              <a:spcAft>
                <a:spcPts val="0"/>
              </a:spcAft>
              <a:buClr>
                <a:schemeClr val="dk2"/>
              </a:buClr>
              <a:buSzPct val="25000"/>
              <a:buFont typeface="Calibri"/>
              <a:buNone/>
            </a:pPr>
            <a:r>
              <a:rPr lang="en" sz="3000" b="0" i="0" u="none" strike="noStrike" cap="none">
                <a:solidFill>
                  <a:srgbClr val="000000"/>
                </a:solidFill>
                <a:latin typeface="Calibri"/>
                <a:ea typeface="Calibri"/>
                <a:cs typeface="Calibri"/>
                <a:sym typeface="Calibri"/>
              </a:rPr>
              <a:t>This addition to the U.S. Constitution abolished slavery and </a:t>
            </a:r>
            <a:r>
              <a:rPr lang="en" sz="3000">
                <a:solidFill>
                  <a:srgbClr val="000000"/>
                </a:solidFill>
                <a:latin typeface="Calibri"/>
                <a:ea typeface="Calibri"/>
                <a:cs typeface="Calibri"/>
                <a:sym typeface="Calibri"/>
              </a:rPr>
              <a:t>“involuntary servitude” </a:t>
            </a:r>
            <a:r>
              <a:rPr lang="en" sz="3000" b="0" i="0" u="none" strike="noStrike" cap="none">
                <a:solidFill>
                  <a:srgbClr val="000000"/>
                </a:solidFill>
                <a:latin typeface="Calibri"/>
                <a:ea typeface="Calibri"/>
                <a:cs typeface="Calibri"/>
                <a:sym typeface="Calibri"/>
              </a:rPr>
              <a:t>throughout the nation</a:t>
            </a:r>
          </a:p>
          <a:p>
            <a:pPr marL="0" marR="0" lvl="0" indent="0" algn="l" rtl="0">
              <a:lnSpc>
                <a:spcPct val="115000"/>
              </a:lnSpc>
              <a:spcBef>
                <a:spcPts val="0"/>
              </a:spcBef>
              <a:spcAft>
                <a:spcPts val="0"/>
              </a:spcAft>
              <a:buClr>
                <a:schemeClr val="dk2"/>
              </a:buClr>
              <a:buSzPct val="25000"/>
              <a:buFont typeface="Calibri"/>
              <a:buNone/>
            </a:pPr>
            <a:r>
              <a:rPr lang="en" sz="2400">
                <a:solidFill>
                  <a:schemeClr val="dk1"/>
                </a:solidFill>
                <a:latin typeface="Calibri"/>
                <a:ea typeface="Calibri"/>
                <a:cs typeface="Calibri"/>
                <a:sym typeface="Calibri"/>
              </a:rPr>
              <a:t>(except as punishment for a crime).</a:t>
            </a:r>
            <a:r>
              <a:rPr lang="en" sz="3000">
                <a:solidFill>
                  <a:srgbClr val="000000"/>
                </a:solidFill>
                <a:latin typeface="Calibri"/>
                <a:ea typeface="Calibri"/>
                <a:cs typeface="Calibri"/>
                <a:sym typeface="Calibri"/>
              </a:rPr>
              <a:t> </a:t>
            </a:r>
          </a:p>
        </p:txBody>
      </p:sp>
      <p:sp>
        <p:nvSpPr>
          <p:cNvPr id="400" name="Shape 400"/>
          <p:cNvSpPr txBox="1"/>
          <p:nvPr/>
        </p:nvSpPr>
        <p:spPr>
          <a:xfrm>
            <a:off x="2791350" y="236775"/>
            <a:ext cx="6122400" cy="14378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 sz="4000" b="0" i="0" u="none" strike="noStrike" cap="none">
                <a:solidFill>
                  <a:srgbClr val="000000"/>
                </a:solidFill>
                <a:latin typeface="Calibri"/>
                <a:ea typeface="Calibri"/>
                <a:cs typeface="Calibri"/>
                <a:sym typeface="Calibri"/>
              </a:rPr>
              <a:t>Thirteenth Amendment </a:t>
            </a:r>
          </a:p>
          <a:p>
            <a:pPr marL="0" marR="0" lvl="0" indent="0" algn="l" rtl="0">
              <a:lnSpc>
                <a:spcPct val="100000"/>
              </a:lnSpc>
              <a:spcBef>
                <a:spcPts val="0"/>
              </a:spcBef>
              <a:spcAft>
                <a:spcPts val="0"/>
              </a:spcAft>
              <a:buClr>
                <a:srgbClr val="000000"/>
              </a:buClr>
              <a:buSzPct val="25000"/>
              <a:buFont typeface="Calibri"/>
              <a:buNone/>
            </a:pPr>
            <a:r>
              <a:rPr lang="en" sz="4000">
                <a:latin typeface="Calibri"/>
                <a:ea typeface="Calibri"/>
                <a:cs typeface="Calibri"/>
                <a:sym typeface="Calibri"/>
              </a:rPr>
              <a:t>  is </a:t>
            </a:r>
            <a:r>
              <a:rPr lang="en" sz="4000" b="0" i="0" u="none" strike="noStrike" cap="none">
                <a:solidFill>
                  <a:srgbClr val="000000"/>
                </a:solidFill>
                <a:latin typeface="Calibri"/>
                <a:ea typeface="Calibri"/>
                <a:cs typeface="Calibri"/>
                <a:sym typeface="Calibri"/>
              </a:rPr>
              <a:t>ratified</a:t>
            </a:r>
          </a:p>
        </p:txBody>
      </p:sp>
      <p:pic>
        <p:nvPicPr>
          <p:cNvPr id="401" name="Shape 401"/>
          <p:cNvPicPr preferRelativeResize="0"/>
          <p:nvPr/>
        </p:nvPicPr>
        <p:blipFill rotWithShape="1">
          <a:blip r:embed="rId3">
            <a:alphaModFix/>
          </a:blip>
          <a:srcRect/>
          <a:stretch/>
        </p:blipFill>
        <p:spPr>
          <a:xfrm>
            <a:off x="5559925" y="950800"/>
            <a:ext cx="3117599" cy="39846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Shape 407"/>
          <p:cNvSpPr txBox="1">
            <a:spLocks noGrp="1"/>
          </p:cNvSpPr>
          <p:nvPr>
            <p:ph type="ctrTitle"/>
          </p:nvPr>
        </p:nvSpPr>
        <p:spPr>
          <a:xfrm>
            <a:off x="157766" y="289774"/>
            <a:ext cx="3242255" cy="507457"/>
          </a:xfrm>
          <a:prstGeom prst="rect">
            <a:avLst/>
          </a:prstGeom>
          <a:noFill/>
          <a:ln>
            <a:noFill/>
          </a:ln>
        </p:spPr>
        <p:txBody>
          <a:bodyPr lIns="68575" tIns="34275" rIns="68575" bIns="34275" anchor="b" anchorCtr="0">
            <a:noAutofit/>
          </a:bodyPr>
          <a:lstStyle/>
          <a:p>
            <a:pPr marL="0" marR="0" lvl="0" indent="0" algn="ctr" rtl="0">
              <a:lnSpc>
                <a:spcPct val="90000"/>
              </a:lnSpc>
              <a:spcBef>
                <a:spcPts val="0"/>
              </a:spcBef>
              <a:buClr>
                <a:schemeClr val="dk1"/>
              </a:buClr>
              <a:buSzPct val="25000"/>
              <a:buFont typeface="Times New Roman"/>
              <a:buNone/>
            </a:pPr>
            <a:r>
              <a:rPr lang="en" sz="3600" b="1" i="0" u="none" strike="noStrike" cap="none">
                <a:solidFill>
                  <a:schemeClr val="dk1"/>
                </a:solidFill>
                <a:latin typeface="Times New Roman"/>
                <a:ea typeface="Times New Roman"/>
                <a:cs typeface="Times New Roman"/>
                <a:sym typeface="Times New Roman"/>
              </a:rPr>
              <a:t>July 28, 1868</a:t>
            </a:r>
          </a:p>
        </p:txBody>
      </p:sp>
      <p:sp>
        <p:nvSpPr>
          <p:cNvPr id="408" name="Shape 408"/>
          <p:cNvSpPr txBox="1">
            <a:spLocks noGrp="1"/>
          </p:cNvSpPr>
          <p:nvPr>
            <p:ph type="subTitle" idx="1"/>
          </p:nvPr>
        </p:nvSpPr>
        <p:spPr>
          <a:xfrm>
            <a:off x="4897100" y="1891524"/>
            <a:ext cx="3751500" cy="2904600"/>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400"/>
              <a:t>It affirmed that all people born or naturalized in the U.S. are</a:t>
            </a:r>
            <a:r>
              <a:rPr lang="en" sz="2400" b="0" i="0" u="none" strike="noStrike" cap="none">
                <a:solidFill>
                  <a:schemeClr val="dk1"/>
                </a:solidFill>
                <a:latin typeface="Calibri"/>
                <a:ea typeface="Calibri"/>
                <a:cs typeface="Calibri"/>
                <a:sym typeface="Calibri"/>
              </a:rPr>
              <a:t> citizens of the </a:t>
            </a:r>
            <a:r>
              <a:rPr lang="en" sz="2400"/>
              <a:t>U.S.</a:t>
            </a:r>
            <a:r>
              <a:rPr lang="en" sz="2400" b="0" i="0" u="none" strike="noStrike" cap="none">
                <a:solidFill>
                  <a:schemeClr val="dk1"/>
                </a:solidFill>
                <a:latin typeface="Calibri"/>
                <a:ea typeface="Calibri"/>
                <a:cs typeface="Calibri"/>
                <a:sym typeface="Calibri"/>
              </a:rPr>
              <a:t> and </a:t>
            </a:r>
            <a:r>
              <a:rPr lang="en" sz="2400"/>
              <a:t>of the state where they live.  It also stated principles of citizens’ rights that have continued to be important for many people, not only racial minorities.</a:t>
            </a:r>
          </a:p>
          <a:p>
            <a:pPr marL="0" marR="0" lvl="0" indent="0" algn="ctr" rtl="0">
              <a:lnSpc>
                <a:spcPct val="90000"/>
              </a:lnSpc>
              <a:spcBef>
                <a:spcPts val="800"/>
              </a:spcBef>
              <a:buClr>
                <a:schemeClr val="dk1"/>
              </a:buClr>
              <a:buSzPct val="25000"/>
              <a:buFont typeface="Arial"/>
              <a:buNone/>
            </a:pPr>
            <a:r>
              <a:rPr lang="en" sz="900" b="0" i="0" u="none" strike="noStrike" cap="none">
                <a:solidFill>
                  <a:schemeClr val="dk1"/>
                </a:solidFill>
                <a:latin typeface="Calibri"/>
                <a:ea typeface="Calibri"/>
                <a:cs typeface="Calibri"/>
                <a:sym typeface="Calibri"/>
              </a:rPr>
              <a:t/>
            </a:r>
            <a:br>
              <a:rPr lang="en" sz="900" b="0" i="0" u="none" strike="noStrike" cap="none">
                <a:solidFill>
                  <a:schemeClr val="dk1"/>
                </a:solidFill>
                <a:latin typeface="Calibri"/>
                <a:ea typeface="Calibri"/>
                <a:cs typeface="Calibri"/>
                <a:sym typeface="Calibri"/>
              </a:rPr>
            </a:br>
            <a:endParaRPr lang="en" sz="900" b="0" i="0" u="none" strike="noStrike" cap="none">
              <a:solidFill>
                <a:schemeClr val="dk1"/>
              </a:solidFill>
              <a:latin typeface="Calibri"/>
              <a:ea typeface="Calibri"/>
              <a:cs typeface="Calibri"/>
              <a:sym typeface="Calibri"/>
            </a:endParaRPr>
          </a:p>
        </p:txBody>
      </p:sp>
      <p:sp>
        <p:nvSpPr>
          <p:cNvPr id="409" name="Shape 409"/>
          <p:cNvSpPr txBox="1"/>
          <p:nvPr/>
        </p:nvSpPr>
        <p:spPr>
          <a:xfrm>
            <a:off x="1410237" y="598867"/>
            <a:ext cx="7456867" cy="1292661"/>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1400" b="0" i="0" u="none" strike="noStrike" cap="none">
                <a:solidFill>
                  <a:schemeClr val="dk1"/>
                </a:solidFill>
                <a:latin typeface="Calibri"/>
                <a:ea typeface="Calibri"/>
                <a:cs typeface="Calibri"/>
                <a:sym typeface="Calibri"/>
              </a:rPr>
              <a:t/>
            </a:r>
            <a:br>
              <a:rPr lang="en" sz="1400" b="0" i="0" u="none" strike="noStrike" cap="none">
                <a:solidFill>
                  <a:schemeClr val="dk1"/>
                </a:solidFill>
                <a:latin typeface="Calibri"/>
                <a:ea typeface="Calibri"/>
                <a:cs typeface="Calibri"/>
                <a:sym typeface="Calibri"/>
              </a:rPr>
            </a:br>
            <a:r>
              <a:rPr lang="en" sz="3300" b="0" i="0" u="none" strike="noStrike" cap="none">
                <a:solidFill>
                  <a:schemeClr val="dk1"/>
                </a:solidFill>
                <a:latin typeface="Calibri"/>
                <a:ea typeface="Calibri"/>
                <a:cs typeface="Calibri"/>
                <a:sym typeface="Calibri"/>
              </a:rPr>
              <a:t>14</a:t>
            </a:r>
            <a:r>
              <a:rPr lang="en" sz="3300" b="0" i="0" u="none" strike="noStrike" cap="none" baseline="30000">
                <a:solidFill>
                  <a:schemeClr val="dk1"/>
                </a:solidFill>
                <a:latin typeface="Calibri"/>
                <a:ea typeface="Calibri"/>
                <a:cs typeface="Calibri"/>
                <a:sym typeface="Calibri"/>
              </a:rPr>
              <a:t>th</a:t>
            </a:r>
            <a:r>
              <a:rPr lang="en" sz="3300" b="0" i="0" u="none" strike="noStrike" cap="none">
                <a:solidFill>
                  <a:schemeClr val="dk1"/>
                </a:solidFill>
                <a:latin typeface="Calibri"/>
                <a:ea typeface="Calibri"/>
                <a:cs typeface="Calibri"/>
                <a:sym typeface="Calibri"/>
              </a:rPr>
              <a:t> Amendment to the U.S. Constitution </a:t>
            </a:r>
          </a:p>
          <a:p>
            <a:pPr marL="0" marR="0" lvl="0" indent="0" algn="l" rtl="0">
              <a:spcBef>
                <a:spcPts val="0"/>
              </a:spcBef>
              <a:buSzPct val="25000"/>
              <a:buNone/>
            </a:pPr>
            <a:r>
              <a:rPr lang="en" sz="3300">
                <a:solidFill>
                  <a:schemeClr val="dk1"/>
                </a:solidFill>
                <a:latin typeface="Calibri"/>
                <a:ea typeface="Calibri"/>
                <a:cs typeface="Calibri"/>
                <a:sym typeface="Calibri"/>
              </a:rPr>
              <a:t>  </a:t>
            </a:r>
            <a:r>
              <a:rPr lang="en" sz="3300" b="0" i="0" u="none" strike="noStrike" cap="none">
                <a:solidFill>
                  <a:schemeClr val="dk1"/>
                </a:solidFill>
                <a:latin typeface="Calibri"/>
                <a:ea typeface="Calibri"/>
                <a:cs typeface="Calibri"/>
                <a:sym typeface="Calibri"/>
              </a:rPr>
              <a:t>is ratified </a:t>
            </a:r>
          </a:p>
        </p:txBody>
      </p:sp>
      <p:pic>
        <p:nvPicPr>
          <p:cNvPr id="410" name="Shape 410"/>
          <p:cNvPicPr preferRelativeResize="0"/>
          <p:nvPr/>
        </p:nvPicPr>
        <p:blipFill rotWithShape="1">
          <a:blip r:embed="rId3">
            <a:alphaModFix/>
          </a:blip>
          <a:srcRect/>
          <a:stretch/>
        </p:blipFill>
        <p:spPr>
          <a:xfrm>
            <a:off x="332983" y="2047741"/>
            <a:ext cx="4438639" cy="30060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Shape 415"/>
          <p:cNvSpPr txBox="1">
            <a:spLocks noGrp="1"/>
          </p:cNvSpPr>
          <p:nvPr>
            <p:ph type="title"/>
          </p:nvPr>
        </p:nvSpPr>
        <p:spPr>
          <a:xfrm>
            <a:off x="0" y="0"/>
            <a:ext cx="6355724" cy="1728989"/>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Calibri"/>
              <a:buNone/>
            </a:pPr>
            <a:r>
              <a:rPr lang="en" sz="3600" b="1" i="0" u="none" strike="noStrike" cap="none">
                <a:solidFill>
                  <a:schemeClr val="dk1"/>
                </a:solidFill>
                <a:latin typeface="Calibri"/>
                <a:ea typeface="Calibri"/>
                <a:cs typeface="Calibri"/>
                <a:sym typeface="Calibri"/>
              </a:rPr>
              <a:t>1870 - T</a:t>
            </a:r>
            <a:r>
              <a:rPr lang="en" sz="3300" b="1" i="0" u="none" strike="noStrike" cap="none">
                <a:solidFill>
                  <a:schemeClr val="dk1"/>
                </a:solidFill>
                <a:latin typeface="Calibri"/>
                <a:ea typeface="Calibri"/>
                <a:cs typeface="Calibri"/>
                <a:sym typeface="Calibri"/>
              </a:rPr>
              <a:t>he Fifteenth Amendment</a:t>
            </a:r>
          </a:p>
        </p:txBody>
      </p:sp>
      <p:sp>
        <p:nvSpPr>
          <p:cNvPr id="416" name="Shape 416"/>
          <p:cNvSpPr txBox="1">
            <a:spLocks noGrp="1"/>
          </p:cNvSpPr>
          <p:nvPr>
            <p:ph type="body" idx="1"/>
          </p:nvPr>
        </p:nvSpPr>
        <p:spPr>
          <a:xfrm>
            <a:off x="85661" y="795152"/>
            <a:ext cx="6306750" cy="4172755"/>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Calibri"/>
                <a:ea typeface="Calibri"/>
                <a:cs typeface="Calibri"/>
                <a:sym typeface="Calibri"/>
              </a:rPr>
              <a:t>The Fifteenth Amendment says US citizens cannot be denied the right to vote based on color, race, or previous condition of servitude. </a:t>
            </a:r>
          </a:p>
          <a:p>
            <a:pPr marL="0" marR="0" lvl="0" indent="0" algn="l" rtl="0">
              <a:lnSpc>
                <a:spcPct val="90000"/>
              </a:lnSpc>
              <a:spcBef>
                <a:spcPts val="80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Calibri"/>
                <a:ea typeface="Calibri"/>
                <a:cs typeface="Calibri"/>
                <a:sym typeface="Calibri"/>
              </a:rPr>
              <a:t>The Fifteenth Amendment was officially ratified by the states in February of 1870. </a:t>
            </a:r>
          </a:p>
          <a:p>
            <a:pPr marL="0" marR="0" lvl="0" indent="0" algn="l" rtl="0">
              <a:lnSpc>
                <a:spcPct val="90000"/>
              </a:lnSpc>
              <a:spcBef>
                <a:spcPts val="800"/>
              </a:spcBef>
              <a:spcAft>
                <a:spcPts val="0"/>
              </a:spcAft>
              <a:buClr>
                <a:schemeClr val="dk1"/>
              </a:buClr>
              <a:buSzPct val="25000"/>
              <a:buFont typeface="Arial"/>
              <a:buNone/>
            </a:pPr>
            <a:endParaRPr sz="2700" b="1" i="0" u="none" strike="noStrike" cap="none">
              <a:solidFill>
                <a:schemeClr val="dk1"/>
              </a:solidFill>
              <a:latin typeface="Calibri"/>
              <a:ea typeface="Calibri"/>
              <a:cs typeface="Calibri"/>
              <a:sym typeface="Calibri"/>
            </a:endParaRPr>
          </a:p>
          <a:p>
            <a:pPr marL="177800" marR="0" lvl="0" indent="-177800" algn="l" rtl="0">
              <a:lnSpc>
                <a:spcPct val="90000"/>
              </a:lnSpc>
              <a:spcBef>
                <a:spcPts val="800"/>
              </a:spcBef>
              <a:spcAft>
                <a:spcPts val="0"/>
              </a:spcAft>
              <a:buClr>
                <a:schemeClr val="dk1"/>
              </a:buClr>
              <a:buSzPct val="100000"/>
              <a:buFont typeface="Arial"/>
              <a:buNone/>
            </a:pPr>
            <a:endParaRPr sz="18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1500" b="1" i="0" u="none" strike="noStrike" cap="none">
              <a:solidFill>
                <a:schemeClr val="dk1"/>
              </a:solidFill>
              <a:latin typeface="Calibri"/>
              <a:ea typeface="Calibri"/>
              <a:cs typeface="Calibri"/>
              <a:sym typeface="Calibri"/>
            </a:endParaRPr>
          </a:p>
          <a:p>
            <a:pPr marL="0" marR="0" lvl="0" indent="0" algn="l" rtl="0">
              <a:lnSpc>
                <a:spcPct val="90000"/>
              </a:lnSpc>
              <a:spcBef>
                <a:spcPts val="800"/>
              </a:spcBef>
              <a:buClr>
                <a:schemeClr val="dk1"/>
              </a:buClr>
              <a:buSzPct val="25000"/>
              <a:buFont typeface="Arial"/>
              <a:buNone/>
            </a:pPr>
            <a:endParaRPr sz="1500" b="0" i="0" u="none" strike="noStrike" cap="none">
              <a:solidFill>
                <a:schemeClr val="dk1"/>
              </a:solidFill>
              <a:latin typeface="Calibri"/>
              <a:ea typeface="Calibri"/>
              <a:cs typeface="Calibri"/>
              <a:sym typeface="Calibri"/>
            </a:endParaRPr>
          </a:p>
        </p:txBody>
      </p:sp>
      <p:pic>
        <p:nvPicPr>
          <p:cNvPr id="417" name="Shape 417"/>
          <p:cNvPicPr preferRelativeResize="0"/>
          <p:nvPr/>
        </p:nvPicPr>
        <p:blipFill rotWithShape="1">
          <a:blip r:embed="rId3">
            <a:alphaModFix/>
          </a:blip>
          <a:srcRect/>
          <a:stretch/>
        </p:blipFill>
        <p:spPr>
          <a:xfrm>
            <a:off x="6390463" y="37993"/>
            <a:ext cx="2665926" cy="4122000"/>
          </a:xfrm>
          <a:prstGeom prst="rect">
            <a:avLst/>
          </a:prstGeom>
          <a:noFill/>
          <a:ln>
            <a:noFill/>
          </a:ln>
        </p:spPr>
      </p:pic>
      <p:sp>
        <p:nvSpPr>
          <p:cNvPr id="418" name="Shape 418"/>
          <p:cNvSpPr txBox="1"/>
          <p:nvPr/>
        </p:nvSpPr>
        <p:spPr>
          <a:xfrm>
            <a:off x="6478074" y="4159993"/>
            <a:ext cx="2543577" cy="807913"/>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1200" b="0" i="1" u="none" strike="noStrike" cap="none">
                <a:solidFill>
                  <a:schemeClr val="dk1"/>
                </a:solidFill>
                <a:latin typeface="Calibri"/>
                <a:ea typeface="Calibri"/>
                <a:cs typeface="Calibri"/>
                <a:sym typeface="Calibri"/>
              </a:rPr>
              <a:t>The First Vote by A. R. Waud</a:t>
            </a:r>
          </a:p>
          <a:p>
            <a:pPr marL="0" marR="0" lvl="0" indent="0" algn="l" rtl="0">
              <a:spcBef>
                <a:spcPts val="0"/>
              </a:spcBef>
              <a:buSzPct val="25000"/>
              <a:buNone/>
            </a:pPr>
            <a:r>
              <a:rPr lang="en" sz="1200">
                <a:solidFill>
                  <a:schemeClr val="dk1"/>
                </a:solidFill>
                <a:latin typeface="Calibri"/>
                <a:ea typeface="Calibri"/>
                <a:cs typeface="Calibri"/>
                <a:sym typeface="Calibri"/>
              </a:rPr>
              <a:t>This image depicts a line of African Americans exercising their new right and going to the polls to vote.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Shape 42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Clr>
                <a:schemeClr val="dk1"/>
              </a:buClr>
              <a:buSzPct val="39285"/>
              <a:buFont typeface="Arial"/>
              <a:buNone/>
            </a:pPr>
            <a:r>
              <a:rPr lang="en"/>
              <a:t>the “Reconstruction Amendments”</a:t>
            </a:r>
          </a:p>
        </p:txBody>
      </p:sp>
      <p:sp>
        <p:nvSpPr>
          <p:cNvPr id="424" name="Shape 424"/>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lnSpc>
                <a:spcPct val="100000"/>
              </a:lnSpc>
              <a:spcBef>
                <a:spcPts val="0"/>
              </a:spcBef>
              <a:spcAft>
                <a:spcPts val="0"/>
              </a:spcAft>
              <a:buNone/>
            </a:pPr>
            <a:endParaRPr sz="2400"/>
          </a:p>
          <a:p>
            <a:pPr lvl="0">
              <a:spcBef>
                <a:spcPts val="0"/>
              </a:spcBef>
              <a:buNone/>
            </a:pPr>
            <a:r>
              <a:rPr lang="en" sz="2400"/>
              <a:t>It was NECESSARY but NOT SUFFICIENT to pass these three constitutional amendments.  Why?  </a:t>
            </a:r>
          </a:p>
          <a:p>
            <a:pPr lvl="0" indent="457200" rtl="0">
              <a:spcBef>
                <a:spcPts val="0"/>
              </a:spcBef>
              <a:buNone/>
            </a:pPr>
            <a:r>
              <a:rPr lang="en" sz="2400"/>
              <a:t>How were the rights of African Americans nonetheless </a:t>
            </a:r>
          </a:p>
          <a:p>
            <a:pPr lvl="0" indent="387350" rtl="0">
              <a:spcBef>
                <a:spcPts val="0"/>
              </a:spcBef>
              <a:buClr>
                <a:schemeClr val="dk1"/>
              </a:buClr>
              <a:buSzPct val="45833"/>
              <a:buFont typeface="Arial"/>
              <a:buNone/>
            </a:pPr>
            <a:r>
              <a:rPr lang="en" sz="2400" i="1"/>
              <a:t>legally</a:t>
            </a:r>
            <a:r>
              <a:rPr lang="en" sz="2400"/>
              <a:t> curtailed?   Why did this happen?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Most important milestones between 1787 and 1860?</a:t>
            </a:r>
          </a:p>
        </p:txBody>
      </p:sp>
      <p:sp>
        <p:nvSpPr>
          <p:cNvPr id="315" name="Shape 31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Shape 430"/>
          <p:cNvSpPr txBox="1">
            <a:spLocks noGrp="1"/>
          </p:cNvSpPr>
          <p:nvPr>
            <p:ph type="title"/>
          </p:nvPr>
        </p:nvSpPr>
        <p:spPr>
          <a:xfrm>
            <a:off x="836925" y="966023"/>
            <a:ext cx="6683700" cy="1180200"/>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Calibri"/>
              <a:buNone/>
            </a:pPr>
            <a:r>
              <a:rPr lang="en" sz="3000" b="0" i="0" u="none" strike="noStrike" cap="none">
                <a:solidFill>
                  <a:schemeClr val="dk1"/>
                </a:solidFill>
                <a:latin typeface="Calibri"/>
                <a:ea typeface="Calibri"/>
                <a:cs typeface="Calibri"/>
                <a:sym typeface="Calibri"/>
              </a:rPr>
              <a:t>Enforcement Acts</a:t>
            </a:r>
            <a:br>
              <a:rPr lang="en" sz="3000" b="0" i="0" u="none" strike="noStrike" cap="none">
                <a:solidFill>
                  <a:schemeClr val="dk1"/>
                </a:solidFill>
                <a:latin typeface="Calibri"/>
                <a:ea typeface="Calibri"/>
                <a:cs typeface="Calibri"/>
                <a:sym typeface="Calibri"/>
              </a:rPr>
            </a:br>
            <a:r>
              <a:rPr lang="en" sz="3000" b="0" i="0" u="none" strike="noStrike" cap="none">
                <a:solidFill>
                  <a:schemeClr val="dk1"/>
                </a:solidFill>
                <a:latin typeface="Calibri"/>
                <a:ea typeface="Calibri"/>
                <a:cs typeface="Calibri"/>
                <a:sym typeface="Calibri"/>
              </a:rPr>
              <a:t>and The Civil Rights </a:t>
            </a:r>
            <a:br>
              <a:rPr lang="en" sz="3000" b="0" i="0" u="none" strike="noStrike" cap="none">
                <a:solidFill>
                  <a:schemeClr val="dk1"/>
                </a:solidFill>
                <a:latin typeface="Calibri"/>
                <a:ea typeface="Calibri"/>
                <a:cs typeface="Calibri"/>
                <a:sym typeface="Calibri"/>
              </a:rPr>
            </a:br>
            <a:r>
              <a:rPr lang="en" sz="3000" b="0" i="0" u="none" strike="noStrike" cap="none">
                <a:solidFill>
                  <a:schemeClr val="dk1"/>
                </a:solidFill>
                <a:latin typeface="Calibri"/>
                <a:ea typeface="Calibri"/>
                <a:cs typeface="Calibri"/>
                <a:sym typeface="Calibri"/>
              </a:rPr>
              <a:t>Act of 1875</a:t>
            </a:r>
          </a:p>
        </p:txBody>
      </p:sp>
      <p:sp>
        <p:nvSpPr>
          <p:cNvPr id="431" name="Shape 431"/>
          <p:cNvSpPr txBox="1">
            <a:spLocks noGrp="1"/>
          </p:cNvSpPr>
          <p:nvPr>
            <p:ph type="body" idx="1"/>
          </p:nvPr>
        </p:nvSpPr>
        <p:spPr>
          <a:xfrm>
            <a:off x="1211349" y="3060327"/>
            <a:ext cx="6683700" cy="2190000"/>
          </a:xfrm>
          <a:prstGeom prst="rect">
            <a:avLst/>
          </a:prstGeom>
          <a:noFill/>
          <a:ln>
            <a:noFill/>
          </a:ln>
        </p:spPr>
        <p:txBody>
          <a:bodyPr lIns="68575" tIns="34275" rIns="68575" bIns="34275" anchor="t" anchorCtr="0">
            <a:noAutofit/>
          </a:bodyPr>
          <a:lstStyle/>
          <a:p>
            <a:pPr marL="0" marR="0" lvl="0" indent="0" algn="ctr" rtl="0">
              <a:lnSpc>
                <a:spcPct val="100000"/>
              </a:lnSpc>
              <a:spcBef>
                <a:spcPts val="0"/>
              </a:spcBef>
              <a:buClr>
                <a:schemeClr val="dk1"/>
              </a:buClr>
              <a:buSzPct val="25000"/>
              <a:buFont typeface="Arial"/>
              <a:buNone/>
            </a:pPr>
            <a:r>
              <a:rPr lang="en" sz="2600"/>
              <a:t>Congress passed three new laws,</a:t>
            </a:r>
            <a:r>
              <a:rPr lang="en" sz="2600" b="0" i="0" u="none" strike="noStrike" cap="none">
                <a:solidFill>
                  <a:schemeClr val="dk1"/>
                </a:solidFill>
                <a:latin typeface="Calibri"/>
                <a:ea typeface="Calibri"/>
                <a:cs typeface="Calibri"/>
                <a:sym typeface="Calibri"/>
              </a:rPr>
              <a:t> in order to protect African Americans from the Ku Klux Klan and from racial discrimination.  Unfortunately, the Supreme Court </a:t>
            </a:r>
            <a:r>
              <a:rPr lang="en" sz="2600"/>
              <a:t>soon undermined these laws, by declaring them unconstitutional.</a:t>
            </a:r>
          </a:p>
        </p:txBody>
      </p:sp>
      <p:sp>
        <p:nvSpPr>
          <p:cNvPr id="432" name="Shape 432"/>
          <p:cNvSpPr txBox="1"/>
          <p:nvPr/>
        </p:nvSpPr>
        <p:spPr>
          <a:xfrm>
            <a:off x="291026" y="211382"/>
            <a:ext cx="2177400" cy="48480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700" b="1" i="0" u="none" strike="noStrike" cap="none">
                <a:solidFill>
                  <a:schemeClr val="dk1"/>
                </a:solidFill>
                <a:latin typeface="Calibri"/>
                <a:ea typeface="Calibri"/>
                <a:cs typeface="Calibri"/>
                <a:sym typeface="Calibri"/>
              </a:rPr>
              <a:t>1871-1875</a:t>
            </a:r>
          </a:p>
        </p:txBody>
      </p:sp>
      <p:pic>
        <p:nvPicPr>
          <p:cNvPr id="433" name="Shape 433" descr="Klan rally in Lake Zurich"/>
          <p:cNvPicPr preferRelativeResize="0"/>
          <p:nvPr/>
        </p:nvPicPr>
        <p:blipFill rotWithShape="1">
          <a:blip r:embed="rId3">
            <a:alphaModFix/>
          </a:blip>
          <a:srcRect/>
          <a:stretch/>
        </p:blipFill>
        <p:spPr>
          <a:xfrm>
            <a:off x="4031964" y="211381"/>
            <a:ext cx="4855500" cy="27147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title"/>
          </p:nvPr>
        </p:nvSpPr>
        <p:spPr>
          <a:xfrm>
            <a:off x="628650" y="273843"/>
            <a:ext cx="7886700" cy="994172"/>
          </a:xfrm>
          <a:prstGeom prst="rect">
            <a:avLst/>
          </a:prstGeom>
          <a:noFill/>
          <a:ln>
            <a:noFill/>
          </a:ln>
        </p:spPr>
        <p:txBody>
          <a:bodyPr lIns="68575" tIns="34275" rIns="68575" bIns="34275" anchor="ctr" anchorCtr="0">
            <a:noAutofit/>
          </a:bodyPr>
          <a:lstStyle/>
          <a:p>
            <a:pPr marL="0" marR="0" lvl="0" indent="0" algn="ctr" rtl="0">
              <a:lnSpc>
                <a:spcPct val="90000"/>
              </a:lnSpc>
              <a:spcBef>
                <a:spcPts val="0"/>
              </a:spcBef>
              <a:buClr>
                <a:schemeClr val="dk1"/>
              </a:buClr>
              <a:buSzPct val="25000"/>
              <a:buFont typeface="Calibri"/>
              <a:buNone/>
            </a:pPr>
            <a:r>
              <a:rPr lang="en" sz="3300" b="0" i="0" u="none" strike="noStrike" cap="none">
                <a:solidFill>
                  <a:schemeClr val="dk1"/>
                </a:solidFill>
                <a:latin typeface="Calibri"/>
                <a:ea typeface="Calibri"/>
                <a:cs typeface="Calibri"/>
                <a:sym typeface="Calibri"/>
              </a:rPr>
              <a:t>End of </a:t>
            </a:r>
            <a:r>
              <a:rPr lang="en" sz="3600" b="0" i="0" u="none" strike="noStrike" cap="none">
                <a:solidFill>
                  <a:schemeClr val="dk1"/>
                </a:solidFill>
                <a:latin typeface="Calibri"/>
                <a:ea typeface="Calibri"/>
                <a:cs typeface="Calibri"/>
                <a:sym typeface="Calibri"/>
              </a:rPr>
              <a:t>Reconstruction</a:t>
            </a:r>
          </a:p>
        </p:txBody>
      </p:sp>
      <p:pic>
        <p:nvPicPr>
          <p:cNvPr id="440" name="Shape 440" descr="If the Troops Leave "/>
          <p:cNvPicPr preferRelativeResize="0"/>
          <p:nvPr/>
        </p:nvPicPr>
        <p:blipFill rotWithShape="1">
          <a:blip r:embed="rId3">
            <a:alphaModFix/>
          </a:blip>
          <a:srcRect/>
          <a:stretch/>
        </p:blipFill>
        <p:spPr>
          <a:xfrm>
            <a:off x="0" y="1155483"/>
            <a:ext cx="4268337" cy="3979860"/>
          </a:xfrm>
          <a:prstGeom prst="rect">
            <a:avLst/>
          </a:prstGeom>
          <a:noFill/>
          <a:ln>
            <a:noFill/>
          </a:ln>
        </p:spPr>
      </p:pic>
      <p:sp>
        <p:nvSpPr>
          <p:cNvPr id="441" name="Shape 441"/>
          <p:cNvSpPr txBox="1"/>
          <p:nvPr/>
        </p:nvSpPr>
        <p:spPr>
          <a:xfrm>
            <a:off x="4268337" y="1369218"/>
            <a:ext cx="4875663" cy="1084912"/>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0" i="0" u="none" strike="noStrike" cap="none">
                <a:solidFill>
                  <a:schemeClr val="dk1"/>
                </a:solidFill>
                <a:latin typeface="Calibri"/>
                <a:ea typeface="Calibri"/>
                <a:cs typeface="Calibri"/>
                <a:sym typeface="Calibri"/>
              </a:rPr>
              <a:t>President Hayes pulls all troops out </a:t>
            </a:r>
            <a:r>
              <a:rPr lang="en" sz="3300">
                <a:solidFill>
                  <a:schemeClr val="dk1"/>
                </a:solidFill>
                <a:latin typeface="Calibri"/>
                <a:ea typeface="Calibri"/>
                <a:cs typeface="Calibri"/>
                <a:sym typeface="Calibri"/>
              </a:rPr>
              <a:t>s</a:t>
            </a:r>
            <a:r>
              <a:rPr lang="en" sz="3300" b="0" i="0" u="none" strike="noStrike" cap="none">
                <a:solidFill>
                  <a:schemeClr val="dk1"/>
                </a:solidFill>
                <a:latin typeface="Calibri"/>
                <a:ea typeface="Calibri"/>
                <a:cs typeface="Calibri"/>
                <a:sym typeface="Calibri"/>
              </a:rPr>
              <a:t>outhern </a:t>
            </a:r>
            <a:r>
              <a:rPr lang="en" sz="3300">
                <a:solidFill>
                  <a:schemeClr val="dk1"/>
                </a:solidFill>
                <a:latin typeface="Calibri"/>
                <a:ea typeface="Calibri"/>
                <a:cs typeface="Calibri"/>
                <a:sym typeface="Calibri"/>
              </a:rPr>
              <a:t>s</a:t>
            </a:r>
            <a:r>
              <a:rPr lang="en" sz="3300" b="0" i="0" u="none" strike="noStrike" cap="none">
                <a:solidFill>
                  <a:schemeClr val="dk1"/>
                </a:solidFill>
                <a:latin typeface="Calibri"/>
                <a:ea typeface="Calibri"/>
                <a:cs typeface="Calibri"/>
                <a:sym typeface="Calibri"/>
              </a:rPr>
              <a:t>tates.</a:t>
            </a:r>
          </a:p>
        </p:txBody>
      </p:sp>
      <p:sp>
        <p:nvSpPr>
          <p:cNvPr id="442" name="Shape 442"/>
          <p:cNvSpPr txBox="1"/>
          <p:nvPr/>
        </p:nvSpPr>
        <p:spPr>
          <a:xfrm>
            <a:off x="4471149" y="2759400"/>
            <a:ext cx="4605000" cy="2384099"/>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000">
                <a:solidFill>
                  <a:schemeClr val="dk1"/>
                </a:solidFill>
                <a:latin typeface="Calibri"/>
                <a:ea typeface="Calibri"/>
                <a:cs typeface="Calibri"/>
                <a:sym typeface="Calibri"/>
              </a:rPr>
              <a:t>The KKK and other white supremacist groups continue to intimidate blacks into not exercising their rights.</a:t>
            </a:r>
          </a:p>
        </p:txBody>
      </p:sp>
      <p:sp>
        <p:nvSpPr>
          <p:cNvPr id="443" name="Shape 443"/>
          <p:cNvSpPr txBox="1"/>
          <p:nvPr/>
        </p:nvSpPr>
        <p:spPr>
          <a:xfrm>
            <a:off x="49469" y="426122"/>
            <a:ext cx="2084699" cy="57708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1">
                <a:solidFill>
                  <a:schemeClr val="dk1"/>
                </a:solidFill>
                <a:latin typeface="Calibri"/>
                <a:ea typeface="Calibri"/>
                <a:cs typeface="Calibri"/>
                <a:sym typeface="Calibri"/>
              </a:rPr>
              <a:t>1877</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Shape 448"/>
          <p:cNvSpPr txBox="1">
            <a:spLocks noGrp="1"/>
          </p:cNvSpPr>
          <p:nvPr>
            <p:ph type="title"/>
          </p:nvPr>
        </p:nvSpPr>
        <p:spPr>
          <a:xfrm>
            <a:off x="249725" y="83000"/>
            <a:ext cx="8582700" cy="1064100"/>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1"/>
              </a:buClr>
              <a:buSzPct val="25000"/>
              <a:buFont typeface="Economica"/>
              <a:buNone/>
            </a:pPr>
            <a:r>
              <a:rPr lang="en" sz="3500">
                <a:latin typeface="Calibri"/>
                <a:ea typeface="Calibri"/>
                <a:cs typeface="Calibri"/>
                <a:sym typeface="Calibri"/>
              </a:rPr>
              <a:t>1873 - 1883     </a:t>
            </a:r>
            <a:r>
              <a:rPr lang="en" sz="3500" b="0" i="0" u="none" strike="noStrike" cap="none">
                <a:solidFill>
                  <a:schemeClr val="dk1"/>
                </a:solidFill>
                <a:latin typeface="Calibri"/>
                <a:ea typeface="Calibri"/>
                <a:cs typeface="Calibri"/>
                <a:sym typeface="Calibri"/>
              </a:rPr>
              <a:t>The Supreme Court </a:t>
            </a:r>
          </a:p>
          <a:p>
            <a:pPr marL="0" marR="0" lvl="0" indent="0" algn="l" rtl="0">
              <a:lnSpc>
                <a:spcPct val="100000"/>
              </a:lnSpc>
              <a:spcBef>
                <a:spcPts val="0"/>
              </a:spcBef>
              <a:spcAft>
                <a:spcPts val="0"/>
              </a:spcAft>
              <a:buClr>
                <a:schemeClr val="dk1"/>
              </a:buClr>
              <a:buSzPct val="25000"/>
              <a:buFont typeface="Economica"/>
              <a:buNone/>
            </a:pPr>
            <a:r>
              <a:rPr lang="en" sz="3500" b="0" i="0" u="none" strike="noStrike" cap="none">
                <a:solidFill>
                  <a:schemeClr val="dk1"/>
                </a:solidFill>
                <a:latin typeface="Calibri"/>
                <a:ea typeface="Calibri"/>
                <a:cs typeface="Calibri"/>
                <a:sym typeface="Calibri"/>
              </a:rPr>
              <a:t>narrowly interprets the 14th Ame</a:t>
            </a:r>
            <a:r>
              <a:rPr lang="en" sz="3500">
                <a:latin typeface="Calibri"/>
                <a:ea typeface="Calibri"/>
                <a:cs typeface="Calibri"/>
                <a:sym typeface="Calibri"/>
              </a:rPr>
              <a:t>ndment</a:t>
            </a:r>
          </a:p>
        </p:txBody>
      </p:sp>
      <p:sp>
        <p:nvSpPr>
          <p:cNvPr id="449" name="Shape 449"/>
          <p:cNvSpPr txBox="1"/>
          <p:nvPr/>
        </p:nvSpPr>
        <p:spPr>
          <a:xfrm>
            <a:off x="318150" y="1384650"/>
            <a:ext cx="4663200" cy="3456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 sz="2400">
                <a:latin typeface="Calibri"/>
                <a:ea typeface="Calibri"/>
                <a:cs typeface="Calibri"/>
                <a:sym typeface="Calibri"/>
              </a:rPr>
              <a:t>The </a:t>
            </a:r>
            <a:r>
              <a:rPr lang="en" sz="2400" b="0" i="0" u="none" strike="noStrike" cap="none">
                <a:solidFill>
                  <a:srgbClr val="000000"/>
                </a:solidFill>
                <a:latin typeface="Calibri"/>
                <a:ea typeface="Calibri"/>
                <a:cs typeface="Calibri"/>
                <a:sym typeface="Calibri"/>
              </a:rPr>
              <a:t>Supreme Court, in a series of cases from 1873 through 1883, </a:t>
            </a:r>
            <a:r>
              <a:rPr lang="en" sz="2400">
                <a:latin typeface="Calibri"/>
                <a:ea typeface="Calibri"/>
                <a:cs typeface="Calibri"/>
                <a:sym typeface="Calibri"/>
              </a:rPr>
              <a:t>interpreted the Equal Protection Clause of the 14th Amendment to mean that while </a:t>
            </a:r>
            <a:r>
              <a:rPr lang="en" sz="2400" b="1">
                <a:latin typeface="Calibri"/>
                <a:ea typeface="Calibri"/>
                <a:cs typeface="Calibri"/>
                <a:sym typeface="Calibri"/>
              </a:rPr>
              <a:t>states </a:t>
            </a:r>
            <a:r>
              <a:rPr lang="en" sz="2400">
                <a:latin typeface="Calibri"/>
                <a:ea typeface="Calibri"/>
                <a:cs typeface="Calibri"/>
                <a:sym typeface="Calibri"/>
              </a:rPr>
              <a:t>could not discriminate against citizens, </a:t>
            </a:r>
            <a:r>
              <a:rPr lang="en" sz="2400" i="1">
                <a:latin typeface="Calibri"/>
                <a:ea typeface="Calibri"/>
                <a:cs typeface="Calibri"/>
                <a:sym typeface="Calibri"/>
              </a:rPr>
              <a:t>private individuals and companies could</a:t>
            </a:r>
            <a:r>
              <a:rPr lang="en" sz="2400">
                <a:latin typeface="Calibri"/>
                <a:ea typeface="Calibri"/>
                <a:cs typeface="Calibri"/>
                <a:sym typeface="Calibri"/>
              </a:rPr>
              <a:t>.</a:t>
            </a:r>
            <a:r>
              <a:rPr lang="en" sz="2400" b="0" i="0" u="none" strike="noStrike" cap="none">
                <a:solidFill>
                  <a:srgbClr val="000000"/>
                </a:solidFill>
                <a:latin typeface="Calibri"/>
                <a:ea typeface="Calibri"/>
                <a:cs typeface="Calibri"/>
                <a:sym typeface="Calibri"/>
              </a:rPr>
              <a:t>  This opened the door to more racial disc</a:t>
            </a:r>
            <a:r>
              <a:rPr lang="en" sz="2400">
                <a:latin typeface="Calibri"/>
                <a:ea typeface="Calibri"/>
                <a:cs typeface="Calibri"/>
                <a:sym typeface="Calibri"/>
              </a:rPr>
              <a:t>rimination.</a:t>
            </a:r>
          </a:p>
        </p:txBody>
      </p:sp>
      <p:pic>
        <p:nvPicPr>
          <p:cNvPr id="450" name="Shape 450"/>
          <p:cNvPicPr preferRelativeResize="0"/>
          <p:nvPr/>
        </p:nvPicPr>
        <p:blipFill>
          <a:blip r:embed="rId3">
            <a:alphaModFix/>
          </a:blip>
          <a:stretch>
            <a:fillRect/>
          </a:stretch>
        </p:blipFill>
        <p:spPr>
          <a:xfrm>
            <a:off x="4981350" y="1548459"/>
            <a:ext cx="4878074" cy="244251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5"/>
        <p:cNvGrpSpPr/>
        <p:nvPr/>
      </p:nvGrpSpPr>
      <p:grpSpPr>
        <a:xfrm>
          <a:off x="0" y="0"/>
          <a:ext cx="0" cy="0"/>
          <a:chOff x="0" y="0"/>
          <a:chExt cx="0" cy="0"/>
        </a:xfrm>
      </p:grpSpPr>
      <p:sp>
        <p:nvSpPr>
          <p:cNvPr id="456" name="Shape 456"/>
          <p:cNvSpPr txBox="1">
            <a:spLocks noGrp="1"/>
          </p:cNvSpPr>
          <p:nvPr>
            <p:ph type="title"/>
          </p:nvPr>
        </p:nvSpPr>
        <p:spPr>
          <a:xfrm>
            <a:off x="628650" y="132775"/>
            <a:ext cx="8239200" cy="1862100"/>
          </a:xfrm>
          <a:prstGeom prst="rect">
            <a:avLst/>
          </a:prstGeom>
          <a:noFill/>
          <a:ln>
            <a:noFill/>
          </a:ln>
        </p:spPr>
        <p:txBody>
          <a:bodyPr lIns="68575" tIns="34275" rIns="68575" bIns="34275" anchor="ctr" anchorCtr="0">
            <a:noAutofit/>
          </a:bodyPr>
          <a:lstStyle/>
          <a:p>
            <a:pPr marL="0" marR="0" lvl="0" indent="0" algn="ctr" rtl="0">
              <a:lnSpc>
                <a:spcPct val="90000"/>
              </a:lnSpc>
              <a:spcBef>
                <a:spcPts val="0"/>
              </a:spcBef>
              <a:buClr>
                <a:schemeClr val="dk1"/>
              </a:buClr>
              <a:buSzPct val="25000"/>
              <a:buFont typeface="Times New Roman"/>
              <a:buNone/>
            </a:pPr>
            <a:r>
              <a:rPr lang="en" sz="3300" b="1" i="0" u="none" strike="noStrike" cap="none">
                <a:solidFill>
                  <a:schemeClr val="dk1"/>
                </a:solidFill>
                <a:latin typeface="Times New Roman"/>
                <a:ea typeface="Times New Roman"/>
                <a:cs typeface="Times New Roman"/>
                <a:sym typeface="Times New Roman"/>
              </a:rPr>
              <a:t>1890</a:t>
            </a:r>
            <a:r>
              <a:rPr lang="en" sz="3000" b="0" i="0" u="none" strike="noStrike" cap="none">
                <a:solidFill>
                  <a:schemeClr val="dk1"/>
                </a:solidFill>
                <a:latin typeface="Times New Roman"/>
                <a:ea typeface="Times New Roman"/>
                <a:cs typeface="Times New Roman"/>
                <a:sym typeface="Times New Roman"/>
              </a:rPr>
              <a:t> 	Mississippi revise</a:t>
            </a:r>
            <a:r>
              <a:rPr lang="en" sz="3000">
                <a:latin typeface="Times New Roman"/>
                <a:ea typeface="Times New Roman"/>
                <a:cs typeface="Times New Roman"/>
                <a:sym typeface="Times New Roman"/>
              </a:rPr>
              <a:t>d</a:t>
            </a:r>
            <a:r>
              <a:rPr lang="en" sz="3000" b="0" i="0" u="none" strike="noStrike" cap="none">
                <a:solidFill>
                  <a:schemeClr val="dk1"/>
                </a:solidFill>
                <a:latin typeface="Times New Roman"/>
                <a:ea typeface="Times New Roman"/>
                <a:cs typeface="Times New Roman"/>
                <a:sym typeface="Times New Roman"/>
              </a:rPr>
              <a:t> its constitution to prevent African Americans from voting</a:t>
            </a:r>
            <a:r>
              <a:rPr lang="en" sz="3000">
                <a:latin typeface="Times New Roman"/>
                <a:ea typeface="Times New Roman"/>
                <a:cs typeface="Times New Roman"/>
                <a:sym typeface="Times New Roman"/>
              </a:rPr>
              <a:t>.  Many other Southern states</a:t>
            </a:r>
            <a:r>
              <a:rPr lang="en" sz="3000" b="0" i="0" u="none" strike="noStrike" cap="none">
                <a:solidFill>
                  <a:schemeClr val="dk1"/>
                </a:solidFill>
                <a:latin typeface="Times New Roman"/>
                <a:ea typeface="Times New Roman"/>
                <a:cs typeface="Times New Roman"/>
                <a:sym typeface="Times New Roman"/>
              </a:rPr>
              <a:t> soon follo</a:t>
            </a:r>
            <a:r>
              <a:rPr lang="en" sz="3000">
                <a:latin typeface="Times New Roman"/>
                <a:ea typeface="Times New Roman"/>
                <a:cs typeface="Times New Roman"/>
                <a:sym typeface="Times New Roman"/>
              </a:rPr>
              <a:t>wed its example</a:t>
            </a:r>
            <a:r>
              <a:rPr lang="en" sz="3000" b="0" i="0" u="none" strike="noStrike" cap="none">
                <a:solidFill>
                  <a:schemeClr val="dk1"/>
                </a:solidFill>
                <a:latin typeface="Times New Roman"/>
                <a:ea typeface="Times New Roman"/>
                <a:cs typeface="Times New Roman"/>
                <a:sym typeface="Times New Roman"/>
              </a:rPr>
              <a:t>.</a:t>
            </a:r>
          </a:p>
          <a:p>
            <a:pPr marL="0" marR="0" lvl="0" indent="0" algn="ctr" rtl="0">
              <a:lnSpc>
                <a:spcPct val="90000"/>
              </a:lnSpc>
              <a:spcBef>
                <a:spcPts val="0"/>
              </a:spcBef>
              <a:buClr>
                <a:schemeClr val="dk1"/>
              </a:buClr>
              <a:buSzPct val="25000"/>
              <a:buFont typeface="Times New Roman"/>
              <a:buNone/>
            </a:pPr>
            <a:r>
              <a:rPr lang="en" sz="3000" b="0" i="0" u="none" strike="noStrike" cap="none">
                <a:solidFill>
                  <a:schemeClr val="dk1"/>
                </a:solidFill>
                <a:latin typeface="Times New Roman"/>
                <a:ea typeface="Times New Roman"/>
                <a:cs typeface="Times New Roman"/>
                <a:sym typeface="Times New Roman"/>
              </a:rPr>
              <a:t>And the Supreme Court said nothing!</a:t>
            </a:r>
          </a:p>
        </p:txBody>
      </p:sp>
      <p:pic>
        <p:nvPicPr>
          <p:cNvPr id="457" name="Shape 457"/>
          <p:cNvPicPr preferRelativeResize="0">
            <a:picLocks noGrp="1"/>
          </p:cNvPicPr>
          <p:nvPr>
            <p:ph type="body" idx="1"/>
          </p:nvPr>
        </p:nvPicPr>
        <p:blipFill rotWithShape="1">
          <a:blip r:embed="rId3">
            <a:alphaModFix/>
          </a:blip>
          <a:srcRect/>
          <a:stretch/>
        </p:blipFill>
        <p:spPr>
          <a:xfrm>
            <a:off x="565725" y="2208374"/>
            <a:ext cx="2316600" cy="2721600"/>
          </a:xfrm>
          <a:prstGeom prst="rect">
            <a:avLst/>
          </a:prstGeom>
          <a:noFill/>
          <a:ln>
            <a:noFill/>
          </a:ln>
        </p:spPr>
      </p:pic>
      <p:pic>
        <p:nvPicPr>
          <p:cNvPr id="458" name="Shape 458"/>
          <p:cNvPicPr preferRelativeResize="0"/>
          <p:nvPr/>
        </p:nvPicPr>
        <p:blipFill rotWithShape="1">
          <a:blip r:embed="rId4">
            <a:alphaModFix/>
          </a:blip>
          <a:srcRect/>
          <a:stretch/>
        </p:blipFill>
        <p:spPr>
          <a:xfrm>
            <a:off x="3538200" y="3448401"/>
            <a:ext cx="2067600" cy="1624500"/>
          </a:xfrm>
          <a:prstGeom prst="rect">
            <a:avLst/>
          </a:prstGeom>
          <a:noFill/>
          <a:ln>
            <a:noFill/>
          </a:ln>
        </p:spPr>
      </p:pic>
      <p:pic>
        <p:nvPicPr>
          <p:cNvPr id="459" name="Shape 459"/>
          <p:cNvPicPr preferRelativeResize="0"/>
          <p:nvPr/>
        </p:nvPicPr>
        <p:blipFill rotWithShape="1">
          <a:blip r:embed="rId5">
            <a:alphaModFix/>
          </a:blip>
          <a:srcRect/>
          <a:stretch/>
        </p:blipFill>
        <p:spPr>
          <a:xfrm>
            <a:off x="6109375" y="2085650"/>
            <a:ext cx="2316600" cy="3148500"/>
          </a:xfrm>
          <a:prstGeom prst="rect">
            <a:avLst/>
          </a:prstGeom>
          <a:noFill/>
          <a:ln>
            <a:noFill/>
          </a:ln>
        </p:spPr>
      </p:pic>
      <p:sp>
        <p:nvSpPr>
          <p:cNvPr id="460" name="Shape 460"/>
          <p:cNvSpPr txBox="1"/>
          <p:nvPr/>
        </p:nvSpPr>
        <p:spPr>
          <a:xfrm>
            <a:off x="3208375" y="1912476"/>
            <a:ext cx="2901000" cy="1303500"/>
          </a:xfrm>
          <a:prstGeom prst="rect">
            <a:avLst/>
          </a:prstGeom>
          <a:noFill/>
          <a:ln>
            <a:noFill/>
          </a:ln>
        </p:spPr>
        <p:txBody>
          <a:bodyPr lIns="68575" tIns="34275" rIns="68575" bIns="34275" anchor="t" anchorCtr="0">
            <a:noAutofit/>
          </a:bodyPr>
          <a:lstStyle/>
          <a:p>
            <a:pPr marL="0" marR="0" lvl="0" indent="0" algn="ctr" rtl="0">
              <a:spcBef>
                <a:spcPts val="0"/>
              </a:spcBef>
              <a:buSzPct val="25000"/>
              <a:buNone/>
            </a:pPr>
            <a:r>
              <a:rPr lang="en" sz="2400" b="0" i="0" u="none" strike="noStrike" cap="none">
                <a:solidFill>
                  <a:schemeClr val="dk1"/>
                </a:solidFill>
                <a:latin typeface="Times New Roman"/>
                <a:ea typeface="Times New Roman"/>
                <a:cs typeface="Times New Roman"/>
                <a:sym typeface="Times New Roman"/>
              </a:rPr>
              <a:t>Th</a:t>
            </a:r>
            <a:r>
              <a:rPr lang="en" sz="2400">
                <a:solidFill>
                  <a:schemeClr val="dk1"/>
                </a:solidFill>
                <a:latin typeface="Times New Roman"/>
                <a:ea typeface="Times New Roman"/>
                <a:cs typeface="Times New Roman"/>
                <a:sym typeface="Times New Roman"/>
              </a:rPr>
              <a:t>e participation of </a:t>
            </a:r>
            <a:r>
              <a:rPr lang="en" sz="2400" b="0" i="0" u="none" strike="noStrike" cap="none">
                <a:solidFill>
                  <a:schemeClr val="dk1"/>
                </a:solidFill>
                <a:latin typeface="Times New Roman"/>
                <a:ea typeface="Times New Roman"/>
                <a:cs typeface="Times New Roman"/>
                <a:sym typeface="Times New Roman"/>
              </a:rPr>
              <a:t>African American vote</a:t>
            </a:r>
            <a:r>
              <a:rPr lang="en" sz="2400">
                <a:solidFill>
                  <a:schemeClr val="dk1"/>
                </a:solidFill>
                <a:latin typeface="Times New Roman"/>
                <a:ea typeface="Times New Roman"/>
                <a:cs typeface="Times New Roman"/>
                <a:sym typeface="Times New Roman"/>
              </a:rPr>
              <a:t>rs</a:t>
            </a:r>
            <a:r>
              <a:rPr lang="en" sz="2400" b="0" i="0" u="none" strike="noStrike" cap="none">
                <a:solidFill>
                  <a:schemeClr val="dk1"/>
                </a:solidFill>
                <a:latin typeface="Times New Roman"/>
                <a:ea typeface="Times New Roman"/>
                <a:cs typeface="Times New Roman"/>
                <a:sym typeface="Times New Roman"/>
              </a:rPr>
              <a:t> dramatically fell in the South.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Shape 465"/>
          <p:cNvSpPr txBox="1">
            <a:spLocks noGrp="1"/>
          </p:cNvSpPr>
          <p:nvPr>
            <p:ph type="ctrTitle"/>
          </p:nvPr>
        </p:nvSpPr>
        <p:spPr>
          <a:xfrm>
            <a:off x="311700" y="879625"/>
            <a:ext cx="8520599" cy="1416298"/>
          </a:xfrm>
          <a:prstGeom prst="rect">
            <a:avLst/>
          </a:prstGeom>
          <a:noFill/>
          <a:ln>
            <a:noFill/>
          </a:ln>
        </p:spPr>
        <p:txBody>
          <a:bodyPr lIns="91425" tIns="91425" rIns="91425" bIns="91425" anchor="b" anchorCtr="0">
            <a:noAutofit/>
          </a:bodyPr>
          <a:lstStyle/>
          <a:p>
            <a:pPr marL="0" marR="0" lvl="0" indent="0" algn="ctr" rtl="0">
              <a:lnSpc>
                <a:spcPct val="100000"/>
              </a:lnSpc>
              <a:spcBef>
                <a:spcPts val="0"/>
              </a:spcBef>
              <a:spcAft>
                <a:spcPts val="0"/>
              </a:spcAft>
              <a:buClr>
                <a:schemeClr val="dk1"/>
              </a:buClr>
              <a:buSzPct val="25000"/>
              <a:buFont typeface="Times New Roman"/>
              <a:buNone/>
            </a:pPr>
            <a:r>
              <a:rPr lang="en" sz="4000" b="0" i="1" u="none" strike="noStrike" cap="none">
                <a:solidFill>
                  <a:schemeClr val="dk1"/>
                </a:solidFill>
                <a:latin typeface="Times New Roman"/>
                <a:ea typeface="Times New Roman"/>
                <a:cs typeface="Times New Roman"/>
                <a:sym typeface="Times New Roman"/>
              </a:rPr>
              <a:t>Plessy v. Ferguson</a:t>
            </a:r>
          </a:p>
          <a:p>
            <a:pPr marL="0" marR="0" lvl="0" indent="0" algn="ctr" rtl="0">
              <a:lnSpc>
                <a:spcPct val="100000"/>
              </a:lnSpc>
              <a:spcBef>
                <a:spcPts val="0"/>
              </a:spcBef>
              <a:spcAft>
                <a:spcPts val="0"/>
              </a:spcAft>
              <a:buClr>
                <a:schemeClr val="dk1"/>
              </a:buClr>
              <a:buSzPct val="25000"/>
              <a:buFont typeface="Times New Roman"/>
              <a:buNone/>
            </a:pPr>
            <a:r>
              <a:rPr lang="en" sz="4000">
                <a:latin typeface="Times New Roman"/>
                <a:ea typeface="Times New Roman"/>
                <a:cs typeface="Times New Roman"/>
                <a:sym typeface="Times New Roman"/>
              </a:rPr>
              <a:t>and the r</a:t>
            </a:r>
            <a:r>
              <a:rPr lang="en" sz="4000" b="0" i="0" u="none" strike="noStrike" cap="none">
                <a:solidFill>
                  <a:schemeClr val="dk1"/>
                </a:solidFill>
                <a:latin typeface="Times New Roman"/>
                <a:ea typeface="Times New Roman"/>
                <a:cs typeface="Times New Roman"/>
                <a:sym typeface="Times New Roman"/>
              </a:rPr>
              <a:t>ise of Jim Crow </a:t>
            </a:r>
            <a:r>
              <a:rPr lang="en" sz="4000">
                <a:latin typeface="Times New Roman"/>
                <a:ea typeface="Times New Roman"/>
                <a:cs typeface="Times New Roman"/>
                <a:sym typeface="Times New Roman"/>
              </a:rPr>
              <a:t>l</a:t>
            </a:r>
            <a:r>
              <a:rPr lang="en" sz="4000" b="0" i="0" u="none" strike="noStrike" cap="none">
                <a:solidFill>
                  <a:schemeClr val="dk1"/>
                </a:solidFill>
                <a:latin typeface="Times New Roman"/>
                <a:ea typeface="Times New Roman"/>
                <a:cs typeface="Times New Roman"/>
                <a:sym typeface="Times New Roman"/>
              </a:rPr>
              <a:t>aws</a:t>
            </a:r>
          </a:p>
        </p:txBody>
      </p:sp>
      <p:sp>
        <p:nvSpPr>
          <p:cNvPr id="466" name="Shape 466"/>
          <p:cNvSpPr txBox="1">
            <a:spLocks noGrp="1"/>
          </p:cNvSpPr>
          <p:nvPr>
            <p:ph type="subTitle" idx="1"/>
          </p:nvPr>
        </p:nvSpPr>
        <p:spPr>
          <a:xfrm>
            <a:off x="3489000" y="2438800"/>
            <a:ext cx="5599500" cy="26217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2400" b="0" i="0" u="none" strike="noStrike" cap="none">
                <a:solidFill>
                  <a:schemeClr val="dk1"/>
                </a:solidFill>
                <a:latin typeface="Times New Roman"/>
                <a:ea typeface="Times New Roman"/>
                <a:cs typeface="Times New Roman"/>
                <a:sym typeface="Times New Roman"/>
              </a:rPr>
              <a:t>The Supreme Court ruled that racial segregation was legal </a:t>
            </a:r>
            <a:r>
              <a:rPr lang="en" sz="2400">
                <a:solidFill>
                  <a:schemeClr val="dk1"/>
                </a:solidFill>
                <a:latin typeface="Times New Roman"/>
                <a:ea typeface="Times New Roman"/>
                <a:cs typeface="Times New Roman"/>
                <a:sym typeface="Times New Roman"/>
              </a:rPr>
              <a:t>as long as</a:t>
            </a:r>
            <a:r>
              <a:rPr lang="en" sz="2400" b="0" i="0" u="none" strike="noStrike" cap="none">
                <a:solidFill>
                  <a:schemeClr val="dk1"/>
                </a:solidFill>
                <a:latin typeface="Times New Roman"/>
                <a:ea typeface="Times New Roman"/>
                <a:cs typeface="Times New Roman"/>
                <a:sym typeface="Times New Roman"/>
              </a:rPr>
              <a:t> equal facilities were provided. However, as Jim Crow laws expanded under the </a:t>
            </a:r>
            <a:r>
              <a:rPr lang="en" sz="2400">
                <a:solidFill>
                  <a:schemeClr val="dk1"/>
                </a:solidFill>
                <a:latin typeface="Times New Roman"/>
                <a:ea typeface="Times New Roman"/>
                <a:cs typeface="Times New Roman"/>
                <a:sym typeface="Times New Roman"/>
              </a:rPr>
              <a:t>“separate but equal” principle</a:t>
            </a:r>
            <a:r>
              <a:rPr lang="en" sz="2400" b="0" i="0" u="none" strike="noStrike" cap="none">
                <a:solidFill>
                  <a:schemeClr val="dk1"/>
                </a:solidFill>
                <a:latin typeface="Times New Roman"/>
                <a:ea typeface="Times New Roman"/>
                <a:cs typeface="Times New Roman"/>
                <a:sym typeface="Times New Roman"/>
              </a:rPr>
              <a:t>, the facilities were not equal and neither was the treatment</a:t>
            </a:r>
            <a:r>
              <a:rPr lang="en" sz="2400">
                <a:solidFill>
                  <a:schemeClr val="dk1"/>
                </a:solidFill>
                <a:latin typeface="Times New Roman"/>
                <a:ea typeface="Times New Roman"/>
                <a:cs typeface="Times New Roman"/>
                <a:sym typeface="Times New Roman"/>
              </a:rPr>
              <a:t> of the people in them.</a:t>
            </a:r>
          </a:p>
          <a:p>
            <a:pPr marL="0" marR="0" lvl="0" indent="0" algn="ctr" rtl="0">
              <a:lnSpc>
                <a:spcPct val="100000"/>
              </a:lnSpc>
              <a:spcBef>
                <a:spcPts val="0"/>
              </a:spcBef>
              <a:spcAft>
                <a:spcPts val="0"/>
              </a:spcAft>
              <a:buClr>
                <a:schemeClr val="dk2"/>
              </a:buClr>
              <a:buSzPct val="25000"/>
              <a:buFont typeface="Arial"/>
              <a:buNone/>
            </a:pPr>
            <a:endParaRPr sz="2800" b="0" i="0" u="none" strike="noStrike" cap="none">
              <a:solidFill>
                <a:schemeClr val="dk2"/>
              </a:solidFill>
              <a:latin typeface="Arial"/>
              <a:ea typeface="Arial"/>
              <a:cs typeface="Arial"/>
              <a:sym typeface="Arial"/>
            </a:endParaRPr>
          </a:p>
        </p:txBody>
      </p:sp>
      <p:sp>
        <p:nvSpPr>
          <p:cNvPr id="467" name="Shape 467"/>
          <p:cNvSpPr txBox="1"/>
          <p:nvPr/>
        </p:nvSpPr>
        <p:spPr>
          <a:xfrm>
            <a:off x="311700" y="265475"/>
            <a:ext cx="1669200" cy="10061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Times New Roman"/>
              <a:buNone/>
            </a:pPr>
            <a:r>
              <a:rPr lang="en" sz="4800" b="1" i="0" u="none" strike="noStrike" cap="none">
                <a:solidFill>
                  <a:srgbClr val="000000"/>
                </a:solidFill>
                <a:latin typeface="Times New Roman"/>
                <a:ea typeface="Times New Roman"/>
                <a:cs typeface="Times New Roman"/>
                <a:sym typeface="Times New Roman"/>
              </a:rPr>
              <a:t>1896</a:t>
            </a:r>
          </a:p>
        </p:txBody>
      </p:sp>
      <p:pic>
        <p:nvPicPr>
          <p:cNvPr id="468" name="Shape 468"/>
          <p:cNvPicPr preferRelativeResize="0"/>
          <p:nvPr/>
        </p:nvPicPr>
        <p:blipFill rotWithShape="1">
          <a:blip r:embed="rId3">
            <a:alphaModFix/>
          </a:blip>
          <a:srcRect/>
          <a:stretch/>
        </p:blipFill>
        <p:spPr>
          <a:xfrm>
            <a:off x="7040750" y="-315950"/>
            <a:ext cx="1965300" cy="1815000"/>
          </a:xfrm>
          <a:prstGeom prst="rect">
            <a:avLst/>
          </a:prstGeom>
          <a:noFill/>
          <a:ln>
            <a:noFill/>
          </a:ln>
        </p:spPr>
      </p:pic>
      <p:pic>
        <p:nvPicPr>
          <p:cNvPr id="469" name="Shape 469"/>
          <p:cNvPicPr preferRelativeResize="0"/>
          <p:nvPr/>
        </p:nvPicPr>
        <p:blipFill rotWithShape="1">
          <a:blip r:embed="rId4">
            <a:alphaModFix/>
          </a:blip>
          <a:srcRect/>
          <a:stretch/>
        </p:blipFill>
        <p:spPr>
          <a:xfrm>
            <a:off x="0" y="2691575"/>
            <a:ext cx="3377049" cy="236884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Shape 47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a:t>Wait, what about </a:t>
            </a:r>
          </a:p>
          <a:p>
            <a:pPr lvl="0">
              <a:spcBef>
                <a:spcPts val="0"/>
              </a:spcBef>
              <a:buNone/>
            </a:pPr>
            <a:r>
              <a:rPr lang="en"/>
              <a:t>affirmative action?</a:t>
            </a:r>
          </a:p>
        </p:txBody>
      </p:sp>
      <p:sp>
        <p:nvSpPr>
          <p:cNvPr id="475" name="Shape 47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r>
              <a:rPr lang="en"/>
              <a:t>Are we ever going to learn more about that?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Shape 480"/>
          <p:cNvSpPr txBox="1">
            <a:spLocks noGrp="1"/>
          </p:cNvSpPr>
          <p:nvPr>
            <p:ph type="title"/>
          </p:nvPr>
        </p:nvSpPr>
        <p:spPr>
          <a:xfrm>
            <a:off x="311700" y="433875"/>
            <a:ext cx="8469300" cy="889800"/>
          </a:xfrm>
          <a:prstGeom prst="rect">
            <a:avLst/>
          </a:prstGeom>
        </p:spPr>
        <p:txBody>
          <a:bodyPr lIns="91425" tIns="91425" rIns="91425" bIns="91425" anchor="t" anchorCtr="0">
            <a:noAutofit/>
          </a:bodyPr>
          <a:lstStyle/>
          <a:p>
            <a:pPr lvl="0">
              <a:spcBef>
                <a:spcPts val="0"/>
              </a:spcBef>
              <a:buNone/>
            </a:pPr>
            <a:r>
              <a:rPr lang="en"/>
              <a:t>To understand what led to affirmative action, what kinds of things do we need to pay attention to?</a:t>
            </a:r>
          </a:p>
          <a:p>
            <a:pPr lvl="0">
              <a:spcBef>
                <a:spcPts val="0"/>
              </a:spcBef>
              <a:buNone/>
            </a:pPr>
            <a:endParaRPr/>
          </a:p>
          <a:p>
            <a:pPr lvl="0">
              <a:spcBef>
                <a:spcPts val="0"/>
              </a:spcBef>
              <a:buNone/>
            </a:pPr>
            <a:endParaRPr/>
          </a:p>
        </p:txBody>
      </p:sp>
      <p:sp>
        <p:nvSpPr>
          <p:cNvPr id="481" name="Shape 481"/>
          <p:cNvSpPr txBox="1">
            <a:spLocks noGrp="1"/>
          </p:cNvSpPr>
          <p:nvPr>
            <p:ph type="body" idx="1"/>
          </p:nvPr>
        </p:nvSpPr>
        <p:spPr>
          <a:xfrm>
            <a:off x="311700" y="1513450"/>
            <a:ext cx="8520600" cy="3226500"/>
          </a:xfrm>
          <a:prstGeom prst="rect">
            <a:avLst/>
          </a:prstGeom>
        </p:spPr>
        <p:txBody>
          <a:bodyPr lIns="91425" tIns="91425" rIns="91425" bIns="91425" anchor="t" anchorCtr="0">
            <a:noAutofit/>
          </a:bodyPr>
          <a:lstStyle/>
          <a:p>
            <a:pPr lvl="0">
              <a:spcBef>
                <a:spcPts val="0"/>
              </a:spcBef>
              <a:buNone/>
            </a:pP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Shape 486"/>
          <p:cNvSpPr txBox="1">
            <a:spLocks noGrp="1"/>
          </p:cNvSpPr>
          <p:nvPr>
            <p:ph type="title"/>
          </p:nvPr>
        </p:nvSpPr>
        <p:spPr>
          <a:xfrm>
            <a:off x="311700" y="433875"/>
            <a:ext cx="8469300" cy="889800"/>
          </a:xfrm>
          <a:prstGeom prst="rect">
            <a:avLst/>
          </a:prstGeom>
        </p:spPr>
        <p:txBody>
          <a:bodyPr lIns="91425" tIns="91425" rIns="91425" bIns="91425" anchor="t" anchorCtr="0">
            <a:noAutofit/>
          </a:bodyPr>
          <a:lstStyle/>
          <a:p>
            <a:pPr lvl="0" rtl="0">
              <a:spcBef>
                <a:spcPts val="0"/>
              </a:spcBef>
              <a:buNone/>
            </a:pPr>
            <a:r>
              <a:rPr lang="en"/>
              <a:t>To understand what led to affirmative action, we need to pay attention to…</a:t>
            </a:r>
          </a:p>
          <a:p>
            <a:pPr lvl="0" rtl="0">
              <a:spcBef>
                <a:spcPts val="0"/>
              </a:spcBef>
              <a:buNone/>
            </a:pPr>
            <a:endParaRPr/>
          </a:p>
          <a:p>
            <a:pPr lvl="0" rtl="0">
              <a:spcBef>
                <a:spcPts val="0"/>
              </a:spcBef>
              <a:buNone/>
            </a:pPr>
            <a:endParaRPr/>
          </a:p>
        </p:txBody>
      </p:sp>
      <p:sp>
        <p:nvSpPr>
          <p:cNvPr id="487" name="Shape 487"/>
          <p:cNvSpPr txBox="1">
            <a:spLocks noGrp="1"/>
          </p:cNvSpPr>
          <p:nvPr>
            <p:ph type="body" idx="1"/>
          </p:nvPr>
        </p:nvSpPr>
        <p:spPr>
          <a:xfrm>
            <a:off x="311700" y="1513450"/>
            <a:ext cx="8520600" cy="3226500"/>
          </a:xfrm>
          <a:prstGeom prst="rect">
            <a:avLst/>
          </a:prstGeom>
        </p:spPr>
        <p:txBody>
          <a:bodyPr lIns="91425" tIns="91425" rIns="91425" bIns="91425" anchor="t" anchorCtr="0">
            <a:noAutofit/>
          </a:bodyPr>
          <a:lstStyle/>
          <a:p>
            <a:pPr marL="457200" lvl="0" indent="-381000" rtl="0">
              <a:spcBef>
                <a:spcPts val="0"/>
              </a:spcBef>
              <a:buSzPct val="100000"/>
              <a:buChar char="-"/>
            </a:pPr>
            <a:r>
              <a:rPr lang="en" sz="2400"/>
              <a:t>Laws (at state and federal levels)</a:t>
            </a:r>
          </a:p>
          <a:p>
            <a:pPr marL="457200" lvl="0" indent="-381000" rtl="0">
              <a:spcBef>
                <a:spcPts val="0"/>
              </a:spcBef>
              <a:buSzPct val="100000"/>
              <a:buChar char="-"/>
            </a:pPr>
            <a:r>
              <a:rPr lang="en" sz="2400"/>
              <a:t>Executive orders</a:t>
            </a:r>
          </a:p>
          <a:p>
            <a:pPr marL="457200" lvl="0" indent="-381000" rtl="0">
              <a:spcBef>
                <a:spcPts val="0"/>
              </a:spcBef>
              <a:buSzPct val="100000"/>
              <a:buChar char="-"/>
            </a:pPr>
            <a:r>
              <a:rPr lang="en" sz="2400"/>
              <a:t>Court rulings (esp. by Supreme Court)</a:t>
            </a:r>
          </a:p>
          <a:p>
            <a:pPr marL="457200" lvl="0" indent="-381000" rtl="0">
              <a:spcBef>
                <a:spcPts val="0"/>
              </a:spcBef>
              <a:buSzPct val="100000"/>
              <a:buChar char="-"/>
            </a:pPr>
            <a:r>
              <a:rPr lang="en" sz="2400"/>
              <a:t>Constitutional amendments</a:t>
            </a:r>
          </a:p>
          <a:p>
            <a:pPr marL="457200" lvl="0" indent="-381000" rtl="0">
              <a:spcBef>
                <a:spcPts val="0"/>
              </a:spcBef>
              <a:buSzPct val="100000"/>
              <a:buChar char="-"/>
            </a:pPr>
            <a:r>
              <a:rPr lang="en" sz="2400"/>
              <a:t>Social movements:  citizens pushing for civil rights or resisting expansion of others’ civil rights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Shape 49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What happened in the SUPREME COURT?</a:t>
            </a:r>
          </a:p>
        </p:txBody>
      </p:sp>
      <p:sp>
        <p:nvSpPr>
          <p:cNvPr id="493" name="Shape 49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sz="2400"/>
              <a:t>1896 -- </a:t>
            </a:r>
            <a:r>
              <a:rPr lang="en" sz="2400" i="1"/>
              <a:t>Plessy v. Ferguson</a:t>
            </a:r>
            <a:r>
              <a:rPr lang="en" sz="2400"/>
              <a:t> →  “separate but equal” is legal</a:t>
            </a:r>
          </a:p>
          <a:p>
            <a:pPr lvl="0">
              <a:spcBef>
                <a:spcPts val="0"/>
              </a:spcBef>
              <a:buNone/>
            </a:pPr>
            <a:r>
              <a:rPr lang="en" sz="2400"/>
              <a:t>1954 -- </a:t>
            </a:r>
            <a:r>
              <a:rPr lang="en" sz="2400" i="1"/>
              <a:t>Brown v. Board of Education</a:t>
            </a:r>
            <a:r>
              <a:rPr lang="en" sz="2400"/>
              <a:t> → “separate” is never equal, esp. in education, and therefore it is unconstitutional</a:t>
            </a:r>
          </a:p>
          <a:p>
            <a:pPr lvl="0">
              <a:spcBef>
                <a:spcPts val="0"/>
              </a:spcBef>
              <a:buNone/>
            </a:pPr>
            <a:endParaRPr sz="2400"/>
          </a:p>
          <a:p>
            <a:pPr lvl="0">
              <a:spcBef>
                <a:spcPts val="0"/>
              </a:spcBef>
              <a:buNone/>
            </a:pPr>
            <a:r>
              <a:rPr lang="en" sz="2400"/>
              <a:t>Late 1950s - early 1970s   “modern” civil rights movement</a:t>
            </a:r>
          </a:p>
          <a:p>
            <a:pPr lvl="0">
              <a:spcBef>
                <a:spcPts val="0"/>
              </a:spcBef>
              <a:buNone/>
            </a:pPr>
            <a:r>
              <a:rPr lang="en" sz="2400"/>
              <a:t>1960s - 1970s  slow desegregation of public schools</a:t>
            </a:r>
          </a:p>
          <a:p>
            <a:pPr lvl="0">
              <a:spcBef>
                <a:spcPts val="0"/>
              </a:spcBef>
              <a:buNone/>
            </a:pPr>
            <a:endParaRPr sz="2400"/>
          </a:p>
          <a:p>
            <a:pPr lvl="0">
              <a:spcBef>
                <a:spcPts val="0"/>
              </a:spcBef>
              <a:buNone/>
            </a:pPr>
            <a:endParaRPr sz="2400"/>
          </a:p>
          <a:p>
            <a:pPr lvl="0">
              <a:spcBef>
                <a:spcPts val="0"/>
              </a:spcBef>
              <a:buNone/>
            </a:pPr>
            <a:endParaRPr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Shape 49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
              <a:t>What happened in the SUPREME COURT?</a:t>
            </a:r>
          </a:p>
        </p:txBody>
      </p:sp>
      <p:sp>
        <p:nvSpPr>
          <p:cNvPr id="499" name="Shape 499"/>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spcBef>
                <a:spcPts val="0"/>
              </a:spcBef>
              <a:buClr>
                <a:schemeClr val="dk1"/>
              </a:buClr>
              <a:buSzPct val="45833"/>
              <a:buFont typeface="Arial"/>
              <a:buNone/>
            </a:pPr>
            <a:r>
              <a:rPr lang="en" sz="2400"/>
              <a:t>mid-1960s -- affirmative action in higher education begins</a:t>
            </a:r>
          </a:p>
          <a:p>
            <a:pPr lvl="0">
              <a:spcBef>
                <a:spcPts val="0"/>
              </a:spcBef>
              <a:buNone/>
            </a:pPr>
            <a:r>
              <a:rPr lang="en" sz="2400"/>
              <a:t>1978 -- </a:t>
            </a:r>
            <a:r>
              <a:rPr lang="en" sz="2400" i="1"/>
              <a:t>Regents… v. Bakke</a:t>
            </a:r>
            <a:r>
              <a:rPr lang="en" sz="2400"/>
              <a:t>:   Is affirmative action constitutional?  →  Universities may take race into account in admissions decisions, but may not use quotas </a:t>
            </a:r>
          </a:p>
          <a:p>
            <a:pPr lvl="0">
              <a:spcBef>
                <a:spcPts val="0"/>
              </a:spcBef>
              <a:buNone/>
            </a:pPr>
            <a:r>
              <a:rPr lang="en" sz="2400"/>
              <a:t>2003 -- </a:t>
            </a:r>
            <a:r>
              <a:rPr lang="en" sz="2400" i="1"/>
              <a:t>Grutter v. Bollinger</a:t>
            </a:r>
            <a:r>
              <a:rPr lang="en" sz="2400"/>
              <a:t> ...</a:t>
            </a:r>
          </a:p>
          <a:p>
            <a:pPr lvl="0" rtl="0">
              <a:spcBef>
                <a:spcPts val="0"/>
              </a:spcBef>
              <a:buNone/>
            </a:pPr>
            <a:r>
              <a:rPr lang="en" sz="2400"/>
              <a:t>2008 - 2016 -- </a:t>
            </a:r>
            <a:r>
              <a:rPr lang="en" sz="2400" i="1"/>
              <a:t>Fisher v. University of Texas</a:t>
            </a:r>
            <a:r>
              <a:rPr lang="en" sz="2400"/>
              <a:t> ...</a:t>
            </a:r>
          </a:p>
          <a:p>
            <a:pPr lvl="0" rtl="0">
              <a:spcBef>
                <a:spcPts val="0"/>
              </a:spcBef>
              <a:buNone/>
            </a:pPr>
            <a:endParaRPr sz="2400"/>
          </a:p>
          <a:p>
            <a:pPr lvl="0" rtl="0">
              <a:spcBef>
                <a:spcPts val="0"/>
              </a:spcBef>
              <a:buNone/>
            </a:pPr>
            <a:endParaRPr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Shape 32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
              <a:t>1787 - 1860     </a:t>
            </a:r>
          </a:p>
        </p:txBody>
      </p:sp>
      <p:sp>
        <p:nvSpPr>
          <p:cNvPr id="321" name="Shape 32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spcBef>
                <a:spcPts val="0"/>
              </a:spcBef>
              <a:buNone/>
            </a:pPr>
            <a:r>
              <a:rPr lang="en" sz="3000"/>
              <a:t>Most important </a:t>
            </a:r>
            <a:r>
              <a:rPr lang="en" sz="3000" b="1"/>
              <a:t>questions or issues</a:t>
            </a:r>
            <a:r>
              <a:rPr lang="en" sz="3000"/>
              <a:t> about the milestones or events of this period?</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Shape 50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lgn="ctr">
              <a:spcBef>
                <a:spcPts val="0"/>
              </a:spcBef>
              <a:buNone/>
            </a:pPr>
            <a:r>
              <a:rPr lang="en"/>
              <a:t>What happens in the Supreme Court matters!</a:t>
            </a:r>
          </a:p>
        </p:txBody>
      </p:sp>
      <p:sp>
        <p:nvSpPr>
          <p:cNvPr id="505" name="Shape 50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sz="2400"/>
          </a:p>
          <a:p>
            <a:pPr lvl="0">
              <a:spcBef>
                <a:spcPts val="0"/>
              </a:spcBef>
              <a:buNone/>
            </a:pPr>
            <a:r>
              <a:rPr lang="en" sz="2400"/>
              <a:t>Up next:  how to really</a:t>
            </a:r>
          </a:p>
          <a:p>
            <a:pPr lvl="0">
              <a:spcBef>
                <a:spcPts val="0"/>
              </a:spcBef>
              <a:buNone/>
            </a:pPr>
            <a:r>
              <a:rPr lang="en" sz="2400"/>
              <a:t>understand a ruling</a:t>
            </a:r>
          </a:p>
          <a:p>
            <a:pPr lvl="0">
              <a:spcBef>
                <a:spcPts val="0"/>
              </a:spcBef>
              <a:buNone/>
            </a:pPr>
            <a:r>
              <a:rPr lang="en" sz="2400"/>
              <a:t>by the Supreme Court!</a:t>
            </a:r>
          </a:p>
        </p:txBody>
      </p:sp>
      <p:pic>
        <p:nvPicPr>
          <p:cNvPr id="506" name="Shape 506" descr="brownnews1.jpg"/>
          <p:cNvPicPr preferRelativeResize="0"/>
          <p:nvPr/>
        </p:nvPicPr>
        <p:blipFill>
          <a:blip r:embed="rId3">
            <a:alphaModFix/>
          </a:blip>
          <a:stretch>
            <a:fillRect/>
          </a:stretch>
        </p:blipFill>
        <p:spPr>
          <a:xfrm>
            <a:off x="3554300" y="1315087"/>
            <a:ext cx="5098850" cy="3091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Important questions/issues      1787 - 1860</a:t>
            </a:r>
          </a:p>
        </p:txBody>
      </p:sp>
      <p:sp>
        <p:nvSpPr>
          <p:cNvPr id="327" name="Shape 32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r>
              <a:rPr lang="en"/>
              <a:t>How can a ruling by the Supreme Court be “undone” or nullifed?</a:t>
            </a:r>
          </a:p>
          <a:p>
            <a:pPr lvl="0">
              <a:spcBef>
                <a:spcPts val="0"/>
              </a:spcBef>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Who is a citizen of the U.S.?</a:t>
            </a:r>
          </a:p>
        </p:txBody>
      </p:sp>
      <p:sp>
        <p:nvSpPr>
          <p:cNvPr id="333" name="Shape 333"/>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a:xfrm>
            <a:off x="311700" y="445025"/>
            <a:ext cx="8520600" cy="1148400"/>
          </a:xfrm>
          <a:prstGeom prst="rect">
            <a:avLst/>
          </a:prstGeom>
        </p:spPr>
        <p:txBody>
          <a:bodyPr lIns="91425" tIns="91425" rIns="91425" bIns="91425" anchor="t" anchorCtr="0">
            <a:noAutofit/>
          </a:bodyPr>
          <a:lstStyle/>
          <a:p>
            <a:pPr lvl="0">
              <a:spcBef>
                <a:spcPts val="0"/>
              </a:spcBef>
              <a:buNone/>
            </a:pPr>
            <a:r>
              <a:rPr lang="en"/>
              <a:t>Could the U.S. continue to make compromises over slavery?</a:t>
            </a:r>
          </a:p>
        </p:txBody>
      </p:sp>
      <p:sp>
        <p:nvSpPr>
          <p:cNvPr id="339" name="Shape 339"/>
          <p:cNvSpPr txBox="1">
            <a:spLocks noGrp="1"/>
          </p:cNvSpPr>
          <p:nvPr>
            <p:ph type="body" idx="1"/>
          </p:nvPr>
        </p:nvSpPr>
        <p:spPr>
          <a:xfrm>
            <a:off x="311700" y="1503050"/>
            <a:ext cx="8520600" cy="30660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Shape 344"/>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Could the US as a whole prosper without slavery?</a:t>
            </a:r>
          </a:p>
        </p:txBody>
      </p:sp>
      <p:sp>
        <p:nvSpPr>
          <p:cNvPr id="345" name="Shape 345"/>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Shape 350"/>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Clr>
                <a:schemeClr val="dk1"/>
              </a:buClr>
              <a:buSzPct val="33333"/>
              <a:buFont typeface="Arial"/>
              <a:buNone/>
            </a:pPr>
            <a:r>
              <a:rPr lang="en"/>
              <a:t>Why are the rulings of the Supreme Court so consequential?</a:t>
            </a:r>
          </a:p>
        </p:txBody>
      </p:sp>
      <p:sp>
        <p:nvSpPr>
          <p:cNvPr id="351" name="Shape 351"/>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marL="0" lvl="0" indent="0" rtl="0">
              <a:spcBef>
                <a:spcPts val="0"/>
              </a:spcBef>
              <a:buNone/>
            </a:pPr>
            <a:endParaRPr sz="3300"/>
          </a:p>
          <a:p>
            <a:pPr marL="0" lvl="0" indent="-69850" rtl="0">
              <a:spcBef>
                <a:spcPts val="0"/>
              </a:spcBef>
              <a:buClr>
                <a:schemeClr val="dk1"/>
              </a:buClr>
              <a:buSzPct val="33333"/>
              <a:buFont typeface="Arial"/>
              <a:buNone/>
            </a:pPr>
            <a:r>
              <a:rPr lang="en" sz="3300"/>
              <a:t>What does it take to nullify or invalidate a Supreme Court ruling?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Shape 35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What about 1860-1900? Most important milestones?</a:t>
            </a:r>
          </a:p>
        </p:txBody>
      </p:sp>
      <p:sp>
        <p:nvSpPr>
          <p:cNvPr id="357" name="Shape 35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1252</Words>
  <Application>Microsoft Macintosh PowerPoint</Application>
  <PresentationFormat>On-screen Show (16:9)</PresentationFormat>
  <Paragraphs>145</Paragraphs>
  <Slides>30</Slides>
  <Notes>30</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30</vt:i4>
      </vt:variant>
    </vt:vector>
  </HeadingPairs>
  <TitlesOfParts>
    <vt:vector size="38" baseType="lpstr">
      <vt:lpstr>Economica</vt:lpstr>
      <vt:lpstr>Helvetica Neue</vt:lpstr>
      <vt:lpstr>Open Sans</vt:lpstr>
      <vt:lpstr>simple-light-2</vt:lpstr>
      <vt:lpstr>Office Theme</vt:lpstr>
      <vt:lpstr>luxe</vt:lpstr>
      <vt:lpstr>simple-light-2</vt:lpstr>
      <vt:lpstr>Office Theme</vt:lpstr>
      <vt:lpstr>Expanded end of timeline on African Americans’ rights </vt:lpstr>
      <vt:lpstr>Most important milestones between 1787 and 1860?</vt:lpstr>
      <vt:lpstr>1787 - 1860     </vt:lpstr>
      <vt:lpstr>Important questions/issues      1787 - 1860</vt:lpstr>
      <vt:lpstr>Who is a citizen of the U.S.?</vt:lpstr>
      <vt:lpstr>Could the U.S. continue to make compromises over slavery?</vt:lpstr>
      <vt:lpstr>Could the US as a whole prosper without slavery?</vt:lpstr>
      <vt:lpstr>Why are the rulings of the Supreme Court so consequential?</vt:lpstr>
      <vt:lpstr>What about 1860-1900? Most important milestones?</vt:lpstr>
      <vt:lpstr>1860 - 1900  Important milestones</vt:lpstr>
      <vt:lpstr>1860 - 1900</vt:lpstr>
      <vt:lpstr>1860 - 1900</vt:lpstr>
      <vt:lpstr>1860 - 1900    Questions or issues</vt:lpstr>
      <vt:lpstr>1860 - 1900    Questions or issues </vt:lpstr>
      <vt:lpstr>the “Reconstruction Amendments”  (1865 - 1870) </vt:lpstr>
      <vt:lpstr>December 1865</vt:lpstr>
      <vt:lpstr>July 28, 1868</vt:lpstr>
      <vt:lpstr>1870 - The Fifteenth Amendment</vt:lpstr>
      <vt:lpstr>the “Reconstruction Amendments”</vt:lpstr>
      <vt:lpstr>Enforcement Acts and The Civil Rights  Act of 1875</vt:lpstr>
      <vt:lpstr>End of Reconstruction</vt:lpstr>
      <vt:lpstr>1873 - 1883     The Supreme Court  narrowly interprets the 14th Amendment</vt:lpstr>
      <vt:lpstr>1890  Mississippi revised its constitution to prevent African Americans from voting.  Many other Southern states soon followed its example. And the Supreme Court said nothing!</vt:lpstr>
      <vt:lpstr>Plessy v. Ferguson and the rise of Jim Crow laws</vt:lpstr>
      <vt:lpstr>Wait, what about  affirmative action?</vt:lpstr>
      <vt:lpstr>To understand what led to affirmative action, what kinds of things do we need to pay attention to?  </vt:lpstr>
      <vt:lpstr>To understand what led to affirmative action, we need to pay attention to…  </vt:lpstr>
      <vt:lpstr>What happened in the SUPREME COURT?</vt:lpstr>
      <vt:lpstr>What happened in the SUPREME COURT?</vt:lpstr>
      <vt:lpstr>What happens in the Supreme Court matters!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Janet Morford</cp:lastModifiedBy>
  <cp:revision>2</cp:revision>
  <dcterms:modified xsi:type="dcterms:W3CDTF">2017-01-24T22:20:16Z</dcterms:modified>
</cp:coreProperties>
</file>